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9" r:id="rId2"/>
    <p:sldId id="838" r:id="rId3"/>
    <p:sldId id="843" r:id="rId4"/>
    <p:sldId id="489" r:id="rId5"/>
    <p:sldId id="490" r:id="rId6"/>
    <p:sldId id="432" r:id="rId7"/>
    <p:sldId id="993" r:id="rId8"/>
    <p:sldId id="994" r:id="rId9"/>
    <p:sldId id="995" r:id="rId10"/>
    <p:sldId id="996" r:id="rId11"/>
    <p:sldId id="997" r:id="rId12"/>
    <p:sldId id="998" r:id="rId13"/>
    <p:sldId id="999" r:id="rId14"/>
    <p:sldId id="1000" r:id="rId15"/>
    <p:sldId id="1001" r:id="rId16"/>
    <p:sldId id="1002" r:id="rId17"/>
    <p:sldId id="1003" r:id="rId18"/>
    <p:sldId id="878" r:id="rId19"/>
    <p:sldId id="879" r:id="rId20"/>
    <p:sldId id="880" r:id="rId21"/>
    <p:sldId id="881" r:id="rId22"/>
    <p:sldId id="883" r:id="rId23"/>
    <p:sldId id="884" r:id="rId24"/>
    <p:sldId id="886" r:id="rId25"/>
    <p:sldId id="887" r:id="rId26"/>
    <p:sldId id="888" r:id="rId27"/>
    <p:sldId id="889" r:id="rId28"/>
    <p:sldId id="890" r:id="rId29"/>
    <p:sldId id="897" r:id="rId30"/>
    <p:sldId id="898" r:id="rId31"/>
    <p:sldId id="899" r:id="rId32"/>
    <p:sldId id="901" r:id="rId33"/>
    <p:sldId id="902" r:id="rId34"/>
    <p:sldId id="909" r:id="rId35"/>
    <p:sldId id="910" r:id="rId36"/>
    <p:sldId id="918" r:id="rId37"/>
    <p:sldId id="919" r:id="rId38"/>
    <p:sldId id="920" r:id="rId39"/>
    <p:sldId id="921" r:id="rId40"/>
    <p:sldId id="922" r:id="rId41"/>
    <p:sldId id="923" r:id="rId42"/>
    <p:sldId id="924" r:id="rId43"/>
    <p:sldId id="925" r:id="rId44"/>
    <p:sldId id="927" r:id="rId45"/>
    <p:sldId id="967" r:id="rId46"/>
    <p:sldId id="1101" r:id="rId47"/>
    <p:sldId id="1102" r:id="rId48"/>
    <p:sldId id="1103" r:id="rId49"/>
    <p:sldId id="433" r:id="rId50"/>
    <p:sldId id="434" r:id="rId51"/>
    <p:sldId id="844" r:id="rId52"/>
    <p:sldId id="494" r:id="rId53"/>
    <p:sldId id="495" r:id="rId54"/>
    <p:sldId id="496" r:id="rId55"/>
    <p:sldId id="1020" r:id="rId56"/>
    <p:sldId id="1021" r:id="rId57"/>
    <p:sldId id="1438" r:id="rId58"/>
    <p:sldId id="1022" r:id="rId59"/>
    <p:sldId id="1434" r:id="rId60"/>
    <p:sldId id="1435" r:id="rId61"/>
    <p:sldId id="1436" r:id="rId62"/>
    <p:sldId id="1437" r:id="rId63"/>
    <p:sldId id="1447" r:id="rId64"/>
    <p:sldId id="1439" r:id="rId65"/>
    <p:sldId id="1030" r:id="rId66"/>
    <p:sldId id="1440" r:id="rId67"/>
    <p:sldId id="1441" r:id="rId68"/>
    <p:sldId id="1442" r:id="rId69"/>
    <p:sldId id="1443" r:id="rId70"/>
    <p:sldId id="1035" r:id="rId71"/>
    <p:sldId id="1444" r:id="rId72"/>
    <p:sldId id="1445" r:id="rId73"/>
    <p:sldId id="1453" r:id="rId74"/>
    <p:sldId id="1446" r:id="rId75"/>
    <p:sldId id="1448" r:id="rId76"/>
    <p:sldId id="1450" r:id="rId77"/>
    <p:sldId id="1451" r:id="rId78"/>
    <p:sldId id="1045" r:id="rId79"/>
    <p:sldId id="1452" r:id="rId80"/>
    <p:sldId id="1454" r:id="rId81"/>
    <p:sldId id="1455" r:id="rId82"/>
    <p:sldId id="1056" r:id="rId83"/>
    <p:sldId id="1457" r:id="rId84"/>
    <p:sldId id="1458" r:id="rId85"/>
    <p:sldId id="1464" r:id="rId86"/>
    <p:sldId id="1459" r:id="rId87"/>
    <p:sldId id="1460" r:id="rId88"/>
    <p:sldId id="1461" r:id="rId89"/>
    <p:sldId id="1462" r:id="rId90"/>
    <p:sldId id="1463" r:id="rId91"/>
    <p:sldId id="1465" r:id="rId92"/>
    <p:sldId id="1466" r:id="rId93"/>
    <p:sldId id="1467" r:id="rId9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8" autoAdjust="0"/>
    <p:restoredTop sz="83756" autoAdjust="0"/>
  </p:normalViewPr>
  <p:slideViewPr>
    <p:cSldViewPr>
      <p:cViewPr varScale="1">
        <p:scale>
          <a:sx n="74" d="100"/>
          <a:sy n="74" d="100"/>
        </p:scale>
        <p:origin x="904" y="56"/>
      </p:cViewPr>
      <p:guideLst>
        <p:guide orient="horz" pos="2160"/>
        <p:guide pos="2880"/>
        <p:guide orient="horz" pos="16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fan.zhang\&#26700;&#38754;\analyze.tx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1"/>
          <c:tx>
            <c:strRef>
              <c:f>"出版年分析"</c:f>
            </c:strRef>
          </c:tx>
          <c:marker>
            <c:symbol val="none"/>
          </c:marker>
          <c:cat>
            <c:multiLvlStrRef>
              <c:f>Sheet1!$A$2:$A$33</c:f>
            </c:multiLvlStrRef>
          </c:cat>
          <c:val>
            <c:numRef>
              <c:f>Sheet1!$B$2:$B$33</c:f>
            </c:numRef>
          </c:val>
          <c:smooth val="0"/>
          <c:extLst>
            <c:ext xmlns:c16="http://schemas.microsoft.com/office/drawing/2014/chart" uri="{C3380CC4-5D6E-409C-BE32-E72D297353CC}">
              <c16:uniqueId val="{00000000-8F01-439C-ADAF-3B1D2F2C4DFD}"/>
            </c:ext>
          </c:extLst>
        </c:ser>
        <c:ser>
          <c:idx val="2"/>
          <c:order val="2"/>
          <c:marker>
            <c:symbol val="none"/>
          </c:marker>
          <c:cat>
            <c:multiLvlStrRef>
              <c:f>[analyze.txt]analyze!$A$2:$A$24</c:f>
            </c:multiLvlStrRef>
          </c:cat>
          <c:val>
            <c:numRef>
              <c:f>[analyze.txt]analyze!$B$2:$B$24</c:f>
            </c:numRef>
          </c:val>
          <c:smooth val="0"/>
          <c:extLst>
            <c:ext xmlns:c16="http://schemas.microsoft.com/office/drawing/2014/chart" uri="{C3380CC4-5D6E-409C-BE32-E72D297353CC}">
              <c16:uniqueId val="{00000001-8F01-439C-ADAF-3B1D2F2C4DFD}"/>
            </c:ext>
          </c:extLst>
        </c:ser>
        <c:ser>
          <c:idx val="0"/>
          <c:order val="0"/>
          <c:marker>
            <c:symbol val="none"/>
          </c:marker>
          <c:cat>
            <c:numRef>
              <c:f>[analyze.txt]analyze!$A$2:$A$23</c:f>
              <c:numCache>
                <c:formatCode>General</c:formatCode>
                <c:ptCount val="2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numCache>
            </c:numRef>
          </c:cat>
          <c:val>
            <c:numRef>
              <c:f>[analyze.txt]analyze!$B$2:$B$23</c:f>
              <c:numCache>
                <c:formatCode>General</c:formatCode>
                <c:ptCount val="22"/>
                <c:pt idx="0">
                  <c:v>10</c:v>
                </c:pt>
                <c:pt idx="1">
                  <c:v>9</c:v>
                </c:pt>
                <c:pt idx="2">
                  <c:v>6</c:v>
                </c:pt>
                <c:pt idx="3">
                  <c:v>6</c:v>
                </c:pt>
                <c:pt idx="4">
                  <c:v>6</c:v>
                </c:pt>
                <c:pt idx="5">
                  <c:v>16</c:v>
                </c:pt>
                <c:pt idx="6">
                  <c:v>17</c:v>
                </c:pt>
                <c:pt idx="7">
                  <c:v>13</c:v>
                </c:pt>
                <c:pt idx="8">
                  <c:v>21</c:v>
                </c:pt>
                <c:pt idx="9">
                  <c:v>20</c:v>
                </c:pt>
                <c:pt idx="10">
                  <c:v>28</c:v>
                </c:pt>
                <c:pt idx="11">
                  <c:v>42</c:v>
                </c:pt>
                <c:pt idx="12">
                  <c:v>39</c:v>
                </c:pt>
                <c:pt idx="13">
                  <c:v>51</c:v>
                </c:pt>
                <c:pt idx="14">
                  <c:v>67</c:v>
                </c:pt>
                <c:pt idx="15">
                  <c:v>94</c:v>
                </c:pt>
                <c:pt idx="16">
                  <c:v>108</c:v>
                </c:pt>
                <c:pt idx="17">
                  <c:v>179</c:v>
                </c:pt>
                <c:pt idx="18">
                  <c:v>261</c:v>
                </c:pt>
                <c:pt idx="19">
                  <c:v>315</c:v>
                </c:pt>
                <c:pt idx="20">
                  <c:v>437</c:v>
                </c:pt>
                <c:pt idx="21">
                  <c:v>503</c:v>
                </c:pt>
              </c:numCache>
            </c:numRef>
          </c:val>
          <c:smooth val="0"/>
          <c:extLst>
            <c:ext xmlns:c16="http://schemas.microsoft.com/office/drawing/2014/chart" uri="{C3380CC4-5D6E-409C-BE32-E72D297353CC}">
              <c16:uniqueId val="{00000002-8F01-439C-ADAF-3B1D2F2C4DFD}"/>
            </c:ext>
          </c:extLst>
        </c:ser>
        <c:dLbls>
          <c:showLegendKey val="0"/>
          <c:showVal val="0"/>
          <c:showCatName val="0"/>
          <c:showSerName val="0"/>
          <c:showPercent val="0"/>
          <c:showBubbleSize val="0"/>
        </c:dLbls>
        <c:smooth val="0"/>
        <c:axId val="141402496"/>
        <c:axId val="141526912"/>
      </c:lineChart>
      <c:catAx>
        <c:axId val="141402496"/>
        <c:scaling>
          <c:orientation val="minMax"/>
        </c:scaling>
        <c:delete val="0"/>
        <c:axPos val="b"/>
        <c:numFmt formatCode="General" sourceLinked="1"/>
        <c:majorTickMark val="out"/>
        <c:minorTickMark val="none"/>
        <c:tickLblPos val="nextTo"/>
        <c:crossAx val="141526912"/>
        <c:crosses val="autoZero"/>
        <c:auto val="1"/>
        <c:lblAlgn val="ctr"/>
        <c:lblOffset val="100"/>
        <c:noMultiLvlLbl val="0"/>
      </c:catAx>
      <c:valAx>
        <c:axId val="141526912"/>
        <c:scaling>
          <c:orientation val="minMax"/>
        </c:scaling>
        <c:delete val="0"/>
        <c:axPos val="l"/>
        <c:majorGridlines/>
        <c:numFmt formatCode="General" sourceLinked="1"/>
        <c:majorTickMark val="out"/>
        <c:minorTickMark val="none"/>
        <c:tickLblPos val="nextTo"/>
        <c:crossAx val="141402496"/>
        <c:crosses val="autoZero"/>
        <c:crossBetween val="between"/>
      </c:valAx>
    </c:plotArea>
    <c:plotVisOnly val="1"/>
    <c:dispBlanksAs val="gap"/>
    <c:showDLblsOverMax val="0"/>
  </c:chart>
  <c:spPr>
    <a:solidFill>
      <a:schemeClr val="tx2">
        <a:lumMod val="40000"/>
        <a:lumOff val="60000"/>
      </a:schemeClr>
    </a:solid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AE856-1885-4EC9-9659-38B79ABF7B3D}"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EDA0D1D3-A2E3-4226-8D40-572CE2B98AE7}">
      <dgm:prSet phldrT="[文本]" custT="1"/>
      <dgm:spPr>
        <a:solidFill>
          <a:schemeClr val="accent4">
            <a:lumMod val="60000"/>
            <a:lumOff val="40000"/>
          </a:schemeClr>
        </a:solidFill>
      </dgm:spPr>
      <dgm:t>
        <a:bodyPr/>
        <a:lstStyle/>
        <a:p>
          <a:r>
            <a:rPr lang="en-US" altLang="zh-CN" sz="2800" kern="1200" dirty="0">
              <a:solidFill>
                <a:schemeClr val="tx1"/>
              </a:solidFill>
              <a:latin typeface="微软雅黑" panose="020B0503020204020204" pitchFamily="34" charset="-122"/>
              <a:ea typeface="微软雅黑" panose="020B0503020204020204" pitchFamily="34" charset="-122"/>
            </a:rPr>
            <a:t>4.1 </a:t>
          </a:r>
          <a:r>
            <a:rPr lang="zh-CN" sz="2800" kern="1200" dirty="0">
              <a:solidFill>
                <a:prstClr val="black"/>
              </a:solidFill>
              <a:latin typeface="微软雅黑" panose="020B0503020204020204" pitchFamily="34" charset="-122"/>
              <a:ea typeface="微软雅黑" panose="020B0503020204020204" pitchFamily="34" charset="-122"/>
              <a:cs typeface="+mn-cs"/>
            </a:rPr>
            <a:t>信息采集</a:t>
          </a:r>
          <a:r>
            <a:rPr lang="zh-CN" altLang="en-US" sz="2800" kern="1200" dirty="0">
              <a:solidFill>
                <a:prstClr val="black"/>
              </a:solidFill>
              <a:latin typeface="微软雅黑" panose="020B0503020204020204" pitchFamily="34" charset="-122"/>
              <a:ea typeface="微软雅黑" panose="020B0503020204020204" pitchFamily="34" charset="-122"/>
              <a:cs typeface="+mn-cs"/>
            </a:rPr>
            <a:t>定义与</a:t>
          </a:r>
          <a:r>
            <a:rPr lang="zh-CN" sz="2800" kern="1200" dirty="0">
              <a:solidFill>
                <a:prstClr val="black"/>
              </a:solidFill>
              <a:latin typeface="微软雅黑" panose="020B0503020204020204" pitchFamily="34" charset="-122"/>
              <a:ea typeface="微软雅黑" panose="020B0503020204020204" pitchFamily="34" charset="-122"/>
              <a:cs typeface="+mn-cs"/>
            </a:rPr>
            <a:t>原则</a:t>
          </a:r>
          <a:endParaRPr lang="zh-CN" altLang="en-US" sz="2800" kern="1200" dirty="0">
            <a:solidFill>
              <a:prstClr val="black"/>
            </a:solidFill>
            <a:latin typeface="微软雅黑" panose="020B0503020204020204" pitchFamily="34" charset="-122"/>
            <a:ea typeface="微软雅黑" panose="020B0503020204020204" pitchFamily="34" charset="-122"/>
            <a:cs typeface="+mn-cs"/>
          </a:endParaRPr>
        </a:p>
      </dgm:t>
    </dgm:pt>
    <dgm:pt modelId="{E0041DB4-889D-4093-BF5D-2F8505AFCC2D}" type="par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9CBE6999-C911-4695-A894-C5F79CDA4345}" type="sib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5B009573-5240-44D6-AE5A-FC1E252202F0}">
      <dgm:prSet phldrT="[文本]"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4.2 </a:t>
          </a:r>
          <a:r>
            <a:rPr lang="zh-CN" altLang="en-US" sz="2800" dirty="0">
              <a:solidFill>
                <a:schemeClr val="tx1"/>
              </a:solidFill>
              <a:latin typeface="微软雅黑" panose="020B0503020204020204" pitchFamily="34" charset="-122"/>
              <a:ea typeface="微软雅黑" panose="020B0503020204020204" pitchFamily="34" charset="-122"/>
            </a:rPr>
            <a:t>信息采集方法与工具</a:t>
          </a:r>
        </a:p>
      </dgm:t>
    </dgm:pt>
    <dgm:pt modelId="{9B351F51-474E-4E7E-B944-3B0FDDA10FFA}" type="par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7D4B39B0-ECCB-44A9-BF0D-CD5E8528CF3F}" type="sib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94421675-8D49-4BCF-8D39-C2C2BF36F9A3}">
      <dgm:prSet custT="1"/>
      <dgm:spPr>
        <a:solidFill>
          <a:schemeClr val="accent4">
            <a:lumMod val="60000"/>
            <a:lumOff val="40000"/>
          </a:schemeClr>
        </a:solidFill>
      </dgm:spPr>
      <dgm:t>
        <a:bodyPr/>
        <a:lstStyle/>
        <a:p>
          <a:r>
            <a:rPr lang="en-US" altLang="zh-CN" sz="2800" dirty="0">
              <a:solidFill>
                <a:schemeClr val="tx1"/>
              </a:solidFill>
              <a:latin typeface="微软雅黑" panose="020B0503020204020204" pitchFamily="34" charset="-122"/>
              <a:ea typeface="微软雅黑" panose="020B0503020204020204" pitchFamily="34" charset="-122"/>
            </a:rPr>
            <a:t>4.3 </a:t>
          </a:r>
          <a:r>
            <a:rPr lang="zh-CN" altLang="en-US" sz="2800" dirty="0">
              <a:solidFill>
                <a:schemeClr val="tx1"/>
              </a:solidFill>
              <a:latin typeface="微软雅黑" panose="020B0503020204020204" pitchFamily="34" charset="-122"/>
              <a:ea typeface="微软雅黑" panose="020B0503020204020204" pitchFamily="34" charset="-122"/>
            </a:rPr>
            <a:t>大数据信息采集方法</a:t>
          </a:r>
        </a:p>
      </dgm:t>
    </dgm:pt>
    <dgm:pt modelId="{3D8D7506-8C8A-448E-8211-3D33D089B15A}" type="par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C24371B0-678A-4CF3-9F14-450C7DADB25C}" type="sib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4F434FED-A5CB-47A0-9C1B-A500C6C65673}" type="pres">
      <dgm:prSet presAssocID="{9FAAE856-1885-4EC9-9659-38B79ABF7B3D}" presName="linear" presStyleCnt="0">
        <dgm:presLayoutVars>
          <dgm:animLvl val="lvl"/>
          <dgm:resizeHandles val="exact"/>
        </dgm:presLayoutVars>
      </dgm:prSet>
      <dgm:spPr/>
    </dgm:pt>
    <dgm:pt modelId="{D2CF1B16-09CD-4573-A09D-E40082E790DC}" type="pres">
      <dgm:prSet presAssocID="{EDA0D1D3-A2E3-4226-8D40-572CE2B98AE7}" presName="parentText" presStyleLbl="node1" presStyleIdx="0" presStyleCnt="3">
        <dgm:presLayoutVars>
          <dgm:chMax val="0"/>
          <dgm:bulletEnabled val="1"/>
        </dgm:presLayoutVars>
      </dgm:prSet>
      <dgm:spPr/>
    </dgm:pt>
    <dgm:pt modelId="{2CF15389-27FF-4BD3-8E9C-BEEEDAA0EE69}" type="pres">
      <dgm:prSet presAssocID="{9CBE6999-C911-4695-A894-C5F79CDA4345}" presName="spacer" presStyleCnt="0"/>
      <dgm:spPr/>
    </dgm:pt>
    <dgm:pt modelId="{446CBE31-E770-457F-9928-C191B1CED481}" type="pres">
      <dgm:prSet presAssocID="{5B009573-5240-44D6-AE5A-FC1E252202F0}" presName="parentText" presStyleLbl="node1" presStyleIdx="1" presStyleCnt="3">
        <dgm:presLayoutVars>
          <dgm:chMax val="0"/>
          <dgm:bulletEnabled val="1"/>
        </dgm:presLayoutVars>
      </dgm:prSet>
      <dgm:spPr/>
    </dgm:pt>
    <dgm:pt modelId="{6E3EA101-8C0C-42CB-AE6F-B134EE22CD9F}" type="pres">
      <dgm:prSet presAssocID="{7D4B39B0-ECCB-44A9-BF0D-CD5E8528CF3F}" presName="spacer" presStyleCnt="0"/>
      <dgm:spPr/>
    </dgm:pt>
    <dgm:pt modelId="{FF384155-C1F4-4C4E-8940-2A8F5E9DF1CD}" type="pres">
      <dgm:prSet presAssocID="{94421675-8D49-4BCF-8D39-C2C2BF36F9A3}" presName="parentText" presStyleLbl="node1" presStyleIdx="2" presStyleCnt="3">
        <dgm:presLayoutVars>
          <dgm:chMax val="0"/>
          <dgm:bulletEnabled val="1"/>
        </dgm:presLayoutVars>
      </dgm:prSet>
      <dgm:spPr/>
    </dgm:pt>
  </dgm:ptLst>
  <dgm:cxnLst>
    <dgm:cxn modelId="{73A39B02-C44D-4BBC-9587-DDBE67DDD42C}" srcId="{9FAAE856-1885-4EC9-9659-38B79ABF7B3D}" destId="{EDA0D1D3-A2E3-4226-8D40-572CE2B98AE7}" srcOrd="0" destOrd="0" parTransId="{E0041DB4-889D-4093-BF5D-2F8505AFCC2D}" sibTransId="{9CBE6999-C911-4695-A894-C5F79CDA4345}"/>
    <dgm:cxn modelId="{A400C51C-289A-43FC-B8EB-3167AD15F441}" srcId="{9FAAE856-1885-4EC9-9659-38B79ABF7B3D}" destId="{94421675-8D49-4BCF-8D39-C2C2BF36F9A3}" srcOrd="2" destOrd="0" parTransId="{3D8D7506-8C8A-448E-8211-3D33D089B15A}" sibTransId="{C24371B0-678A-4CF3-9F14-450C7DADB25C}"/>
    <dgm:cxn modelId="{0BB3BF5D-1044-4027-A8D6-6C0DFA22772F}" type="presOf" srcId="{94421675-8D49-4BCF-8D39-C2C2BF36F9A3}" destId="{FF384155-C1F4-4C4E-8940-2A8F5E9DF1CD}" srcOrd="0" destOrd="0" presId="urn:microsoft.com/office/officeart/2005/8/layout/vList2#1"/>
    <dgm:cxn modelId="{DB3052AA-E717-4747-879A-188044047B7C}" type="presOf" srcId="{9FAAE856-1885-4EC9-9659-38B79ABF7B3D}" destId="{4F434FED-A5CB-47A0-9C1B-A500C6C65673}" srcOrd="0" destOrd="0" presId="urn:microsoft.com/office/officeart/2005/8/layout/vList2#1"/>
    <dgm:cxn modelId="{B33A6BAB-E0D6-45A8-BBB4-40F706F1F208}" type="presOf" srcId="{5B009573-5240-44D6-AE5A-FC1E252202F0}" destId="{446CBE31-E770-457F-9928-C191B1CED481}" srcOrd="0" destOrd="0" presId="urn:microsoft.com/office/officeart/2005/8/layout/vList2#1"/>
    <dgm:cxn modelId="{90128EB3-A037-455C-9A5E-8B7ADF5DE9CC}" type="presOf" srcId="{EDA0D1D3-A2E3-4226-8D40-572CE2B98AE7}" destId="{D2CF1B16-09CD-4573-A09D-E40082E790DC}" srcOrd="0" destOrd="0" presId="urn:microsoft.com/office/officeart/2005/8/layout/vList2#1"/>
    <dgm:cxn modelId="{53E090B3-975B-4546-B44F-A69F60C3CFE0}" srcId="{9FAAE856-1885-4EC9-9659-38B79ABF7B3D}" destId="{5B009573-5240-44D6-AE5A-FC1E252202F0}" srcOrd="1" destOrd="0" parTransId="{9B351F51-474E-4E7E-B944-3B0FDDA10FFA}" sibTransId="{7D4B39B0-ECCB-44A9-BF0D-CD5E8528CF3F}"/>
    <dgm:cxn modelId="{2218DF96-E99D-49C9-A7BD-732D182D2033}" type="presParOf" srcId="{4F434FED-A5CB-47A0-9C1B-A500C6C65673}" destId="{D2CF1B16-09CD-4573-A09D-E40082E790DC}" srcOrd="0" destOrd="0" presId="urn:microsoft.com/office/officeart/2005/8/layout/vList2#1"/>
    <dgm:cxn modelId="{C418B2F9-B3AB-4374-B927-32A7E08CF2F0}" type="presParOf" srcId="{4F434FED-A5CB-47A0-9C1B-A500C6C65673}" destId="{2CF15389-27FF-4BD3-8E9C-BEEEDAA0EE69}" srcOrd="1" destOrd="0" presId="urn:microsoft.com/office/officeart/2005/8/layout/vList2#1"/>
    <dgm:cxn modelId="{89C6CD4A-160B-4D36-9819-093203ADC6C8}" type="presParOf" srcId="{4F434FED-A5CB-47A0-9C1B-A500C6C65673}" destId="{446CBE31-E770-457F-9928-C191B1CED481}" srcOrd="2" destOrd="0" presId="urn:microsoft.com/office/officeart/2005/8/layout/vList2#1"/>
    <dgm:cxn modelId="{BA0D3C2C-FB72-42C3-8949-26486370E6E1}" type="presParOf" srcId="{4F434FED-A5CB-47A0-9C1B-A500C6C65673}" destId="{6E3EA101-8C0C-42CB-AE6F-B134EE22CD9F}" srcOrd="3" destOrd="0" presId="urn:microsoft.com/office/officeart/2005/8/layout/vList2#1"/>
    <dgm:cxn modelId="{E96D31B0-F106-4D45-B916-F093404F37C3}" type="presParOf" srcId="{4F434FED-A5CB-47A0-9C1B-A500C6C65673}" destId="{FF384155-C1F4-4C4E-8940-2A8F5E9DF1CD}" srcOrd="4"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50B15C-9E6A-481F-B93E-C21CCF4F23C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A322CAB9-6FEB-4304-A725-406A4068EC78}">
      <dgm:prSet phldrT="[文本]"/>
      <dgm:spPr/>
      <dgm:t>
        <a:bodyPr/>
        <a:lstStyle/>
        <a:p>
          <a:r>
            <a:rPr lang="zh-CN" dirty="0"/>
            <a:t>网络信息采集</a:t>
          </a:r>
          <a:endParaRPr lang="zh-CN" altLang="en-US" dirty="0"/>
        </a:p>
      </dgm:t>
    </dgm:pt>
    <dgm:pt modelId="{A0E5344B-F676-4D7D-A735-A1CC1AEC2D62}" type="parTrans" cxnId="{EDE9C38C-791C-4B22-A340-44408617D6D7}">
      <dgm:prSet/>
      <dgm:spPr/>
      <dgm:t>
        <a:bodyPr/>
        <a:lstStyle/>
        <a:p>
          <a:endParaRPr lang="zh-CN" altLang="en-US"/>
        </a:p>
      </dgm:t>
    </dgm:pt>
    <dgm:pt modelId="{1B241599-0048-44A6-89A8-A32DAF523D45}" type="sibTrans" cxnId="{EDE9C38C-791C-4B22-A340-44408617D6D7}">
      <dgm:prSet/>
      <dgm:spPr/>
      <dgm:t>
        <a:bodyPr/>
        <a:lstStyle/>
        <a:p>
          <a:endParaRPr lang="zh-CN" altLang="en-US"/>
        </a:p>
      </dgm:t>
    </dgm:pt>
    <dgm:pt modelId="{0029EA05-5AF2-41AD-8573-77BF10910D94}">
      <dgm:prSet phldrT="[文本]" custT="1"/>
      <dgm:spPr/>
      <dgm:t>
        <a:bodyPr/>
        <a:lstStyle/>
        <a:p>
          <a:r>
            <a:rPr lang="zh-CN" altLang="en-US" sz="1600" dirty="0"/>
            <a:t>网络数据库</a:t>
          </a:r>
        </a:p>
      </dgm:t>
    </dgm:pt>
    <dgm:pt modelId="{2BFEA335-F9B6-4099-990E-3E2DE2934C3B}" type="parTrans" cxnId="{3DD08D72-3106-480F-BE61-E1CD5DC7020F}">
      <dgm:prSet/>
      <dgm:spPr/>
      <dgm:t>
        <a:bodyPr/>
        <a:lstStyle/>
        <a:p>
          <a:endParaRPr lang="zh-CN" altLang="en-US"/>
        </a:p>
      </dgm:t>
    </dgm:pt>
    <dgm:pt modelId="{1BC7F4E9-E656-4B17-B521-548A328D098F}" type="sibTrans" cxnId="{3DD08D72-3106-480F-BE61-E1CD5DC7020F}">
      <dgm:prSet/>
      <dgm:spPr/>
      <dgm:t>
        <a:bodyPr/>
        <a:lstStyle/>
        <a:p>
          <a:endParaRPr lang="zh-CN" altLang="en-US"/>
        </a:p>
      </dgm:t>
    </dgm:pt>
    <dgm:pt modelId="{EE57A930-D939-4BED-82C5-9D6B50C469E3}">
      <dgm:prSet phldrT="[文本]" custT="1"/>
      <dgm:spPr/>
      <dgm:t>
        <a:bodyPr/>
        <a:lstStyle/>
        <a:p>
          <a:r>
            <a:rPr lang="zh-CN" altLang="en-US" sz="1600" dirty="0"/>
            <a:t>新媒体</a:t>
          </a:r>
        </a:p>
      </dgm:t>
    </dgm:pt>
    <dgm:pt modelId="{372CE67D-FA55-4E95-AC2A-62DBD1970ECC}" type="parTrans" cxnId="{62FAA494-BDA3-4855-84E7-B42394E38D43}">
      <dgm:prSet/>
      <dgm:spPr/>
      <dgm:t>
        <a:bodyPr/>
        <a:lstStyle/>
        <a:p>
          <a:endParaRPr lang="zh-CN" altLang="en-US"/>
        </a:p>
      </dgm:t>
    </dgm:pt>
    <dgm:pt modelId="{AC12AA57-081A-4EC2-9FAF-3E9D1C7A71B1}" type="sibTrans" cxnId="{62FAA494-BDA3-4855-84E7-B42394E38D43}">
      <dgm:prSet/>
      <dgm:spPr/>
      <dgm:t>
        <a:bodyPr/>
        <a:lstStyle/>
        <a:p>
          <a:endParaRPr lang="zh-CN" altLang="en-US"/>
        </a:p>
      </dgm:t>
    </dgm:pt>
    <dgm:pt modelId="{43477487-1D4A-4ABE-AB3D-71AD122776F0}">
      <dgm:prSet phldrT="[文本]" custT="1"/>
      <dgm:spPr/>
      <dgm:t>
        <a:bodyPr/>
        <a:lstStyle/>
        <a:p>
          <a:r>
            <a:rPr lang="zh-CN" altLang="en-US" sz="1600" dirty="0"/>
            <a:t>各种网站</a:t>
          </a:r>
        </a:p>
      </dgm:t>
    </dgm:pt>
    <dgm:pt modelId="{71943AB5-A22A-42E6-9FDA-B0E522753359}" type="parTrans" cxnId="{D3E3F27C-2604-415F-9442-65FD8EBE47A3}">
      <dgm:prSet/>
      <dgm:spPr/>
      <dgm:t>
        <a:bodyPr/>
        <a:lstStyle/>
        <a:p>
          <a:endParaRPr lang="zh-CN" altLang="en-US"/>
        </a:p>
      </dgm:t>
    </dgm:pt>
    <dgm:pt modelId="{3764FF1F-8595-4A5A-B905-24E578E54C2F}" type="sibTrans" cxnId="{D3E3F27C-2604-415F-9442-65FD8EBE47A3}">
      <dgm:prSet/>
      <dgm:spPr/>
      <dgm:t>
        <a:bodyPr/>
        <a:lstStyle/>
        <a:p>
          <a:endParaRPr lang="zh-CN" altLang="en-US"/>
        </a:p>
      </dgm:t>
    </dgm:pt>
    <dgm:pt modelId="{DDFF1E98-6A4E-4C5B-8F3C-D0E5EABB03D5}" type="pres">
      <dgm:prSet presAssocID="{3850B15C-9E6A-481F-B93E-C21CCF4F23C5}" presName="Name0" presStyleCnt="0">
        <dgm:presLayoutVars>
          <dgm:chMax val="1"/>
          <dgm:chPref val="1"/>
          <dgm:dir/>
          <dgm:animOne val="branch"/>
          <dgm:animLvl val="lvl"/>
        </dgm:presLayoutVars>
      </dgm:prSet>
      <dgm:spPr/>
    </dgm:pt>
    <dgm:pt modelId="{22DAE9BD-BAF0-4DE3-A228-DBA73098CEA3}" type="pres">
      <dgm:prSet presAssocID="{A322CAB9-6FEB-4304-A725-406A4068EC78}" presName="singleCycle" presStyleCnt="0"/>
      <dgm:spPr/>
    </dgm:pt>
    <dgm:pt modelId="{325948FE-A7CE-4E4F-8D39-2F24DC1B2352}" type="pres">
      <dgm:prSet presAssocID="{A322CAB9-6FEB-4304-A725-406A4068EC78}" presName="singleCenter" presStyleLbl="node1" presStyleIdx="0" presStyleCnt="4" custLinFactNeighborX="895" custLinFactNeighborY="-7761">
        <dgm:presLayoutVars>
          <dgm:chMax val="7"/>
          <dgm:chPref val="7"/>
        </dgm:presLayoutVars>
      </dgm:prSet>
      <dgm:spPr/>
    </dgm:pt>
    <dgm:pt modelId="{E154017C-0943-4FC6-A2F7-D1105E786EE8}" type="pres">
      <dgm:prSet presAssocID="{2BFEA335-F9B6-4099-990E-3E2DE2934C3B}" presName="Name56" presStyleLbl="parChTrans1D2" presStyleIdx="0" presStyleCnt="3"/>
      <dgm:spPr/>
    </dgm:pt>
    <dgm:pt modelId="{F08961D6-3A2D-464A-BB5C-2EC3A5C2D88A}" type="pres">
      <dgm:prSet presAssocID="{0029EA05-5AF2-41AD-8573-77BF10910D94}" presName="text0" presStyleLbl="node1" presStyleIdx="1" presStyleCnt="4" custScaleX="164550" custScaleY="108912">
        <dgm:presLayoutVars>
          <dgm:bulletEnabled val="1"/>
        </dgm:presLayoutVars>
      </dgm:prSet>
      <dgm:spPr/>
    </dgm:pt>
    <dgm:pt modelId="{E7D87BF8-802A-491D-A2F4-9FE8A5161C87}" type="pres">
      <dgm:prSet presAssocID="{372CE67D-FA55-4E95-AC2A-62DBD1970ECC}" presName="Name56" presStyleLbl="parChTrans1D2" presStyleIdx="1" presStyleCnt="3"/>
      <dgm:spPr/>
    </dgm:pt>
    <dgm:pt modelId="{28739FD2-9A83-43D9-91EF-8E98ED742D1C}" type="pres">
      <dgm:prSet presAssocID="{EE57A930-D939-4BED-82C5-9D6B50C469E3}" presName="text0" presStyleLbl="node1" presStyleIdx="2" presStyleCnt="4">
        <dgm:presLayoutVars>
          <dgm:bulletEnabled val="1"/>
        </dgm:presLayoutVars>
      </dgm:prSet>
      <dgm:spPr/>
    </dgm:pt>
    <dgm:pt modelId="{D70A2414-CB2C-4F4A-8F1D-01322B37DACA}" type="pres">
      <dgm:prSet presAssocID="{71943AB5-A22A-42E6-9FDA-B0E522753359}" presName="Name56" presStyleLbl="parChTrans1D2" presStyleIdx="2" presStyleCnt="3"/>
      <dgm:spPr/>
    </dgm:pt>
    <dgm:pt modelId="{7D3D6413-4E86-43B1-8BF3-21412E5FE010}" type="pres">
      <dgm:prSet presAssocID="{43477487-1D4A-4ABE-AB3D-71AD122776F0}" presName="text0" presStyleLbl="node1" presStyleIdx="3" presStyleCnt="4">
        <dgm:presLayoutVars>
          <dgm:bulletEnabled val="1"/>
        </dgm:presLayoutVars>
      </dgm:prSet>
      <dgm:spPr/>
    </dgm:pt>
  </dgm:ptLst>
  <dgm:cxnLst>
    <dgm:cxn modelId="{BFB9AC07-F710-4FAE-A3C1-735510858C43}" type="presOf" srcId="{3850B15C-9E6A-481F-B93E-C21CCF4F23C5}" destId="{DDFF1E98-6A4E-4C5B-8F3C-D0E5EABB03D5}" srcOrd="0" destOrd="0" presId="urn:microsoft.com/office/officeart/2008/layout/RadialCluster"/>
    <dgm:cxn modelId="{D22A9B26-35FC-4330-A06A-A6E8A39E1C6B}" type="presOf" srcId="{71943AB5-A22A-42E6-9FDA-B0E522753359}" destId="{D70A2414-CB2C-4F4A-8F1D-01322B37DACA}" srcOrd="0" destOrd="0" presId="urn:microsoft.com/office/officeart/2008/layout/RadialCluster"/>
    <dgm:cxn modelId="{3DD08D72-3106-480F-BE61-E1CD5DC7020F}" srcId="{A322CAB9-6FEB-4304-A725-406A4068EC78}" destId="{0029EA05-5AF2-41AD-8573-77BF10910D94}" srcOrd="0" destOrd="0" parTransId="{2BFEA335-F9B6-4099-990E-3E2DE2934C3B}" sibTransId="{1BC7F4E9-E656-4B17-B521-548A328D098F}"/>
    <dgm:cxn modelId="{D3E3F27C-2604-415F-9442-65FD8EBE47A3}" srcId="{A322CAB9-6FEB-4304-A725-406A4068EC78}" destId="{43477487-1D4A-4ABE-AB3D-71AD122776F0}" srcOrd="2" destOrd="0" parTransId="{71943AB5-A22A-42E6-9FDA-B0E522753359}" sibTransId="{3764FF1F-8595-4A5A-B905-24E578E54C2F}"/>
    <dgm:cxn modelId="{1D123F85-9E8B-4A88-A01B-CCE05954DC88}" type="presOf" srcId="{43477487-1D4A-4ABE-AB3D-71AD122776F0}" destId="{7D3D6413-4E86-43B1-8BF3-21412E5FE010}" srcOrd="0" destOrd="0" presId="urn:microsoft.com/office/officeart/2008/layout/RadialCluster"/>
    <dgm:cxn modelId="{690CBB85-7C63-4B70-A51B-3BD4A18D0FC5}" type="presOf" srcId="{A322CAB9-6FEB-4304-A725-406A4068EC78}" destId="{325948FE-A7CE-4E4F-8D39-2F24DC1B2352}" srcOrd="0" destOrd="0" presId="urn:microsoft.com/office/officeart/2008/layout/RadialCluster"/>
    <dgm:cxn modelId="{BA192087-6966-476D-B5DF-DECB94BDCAC0}" type="presOf" srcId="{0029EA05-5AF2-41AD-8573-77BF10910D94}" destId="{F08961D6-3A2D-464A-BB5C-2EC3A5C2D88A}" srcOrd="0" destOrd="0" presId="urn:microsoft.com/office/officeart/2008/layout/RadialCluster"/>
    <dgm:cxn modelId="{EDE9C38C-791C-4B22-A340-44408617D6D7}" srcId="{3850B15C-9E6A-481F-B93E-C21CCF4F23C5}" destId="{A322CAB9-6FEB-4304-A725-406A4068EC78}" srcOrd="0" destOrd="0" parTransId="{A0E5344B-F676-4D7D-A735-A1CC1AEC2D62}" sibTransId="{1B241599-0048-44A6-89A8-A32DAF523D45}"/>
    <dgm:cxn modelId="{72475B90-446A-479E-BF96-2FB22C81CA88}" type="presOf" srcId="{372CE67D-FA55-4E95-AC2A-62DBD1970ECC}" destId="{E7D87BF8-802A-491D-A2F4-9FE8A5161C87}" srcOrd="0" destOrd="0" presId="urn:microsoft.com/office/officeart/2008/layout/RadialCluster"/>
    <dgm:cxn modelId="{62FAA494-BDA3-4855-84E7-B42394E38D43}" srcId="{A322CAB9-6FEB-4304-A725-406A4068EC78}" destId="{EE57A930-D939-4BED-82C5-9D6B50C469E3}" srcOrd="1" destOrd="0" parTransId="{372CE67D-FA55-4E95-AC2A-62DBD1970ECC}" sibTransId="{AC12AA57-081A-4EC2-9FAF-3E9D1C7A71B1}"/>
    <dgm:cxn modelId="{41D053A8-0864-4DA5-B6A4-B55DBF92BDDA}" type="presOf" srcId="{2BFEA335-F9B6-4099-990E-3E2DE2934C3B}" destId="{E154017C-0943-4FC6-A2F7-D1105E786EE8}" srcOrd="0" destOrd="0" presId="urn:microsoft.com/office/officeart/2008/layout/RadialCluster"/>
    <dgm:cxn modelId="{A89BEDCE-1777-476D-A367-DE5F2F2A92E6}" type="presOf" srcId="{EE57A930-D939-4BED-82C5-9D6B50C469E3}" destId="{28739FD2-9A83-43D9-91EF-8E98ED742D1C}" srcOrd="0" destOrd="0" presId="urn:microsoft.com/office/officeart/2008/layout/RadialCluster"/>
    <dgm:cxn modelId="{8C1FEBF7-2596-4434-BB1D-7140D8FA9FAB}" type="presParOf" srcId="{DDFF1E98-6A4E-4C5B-8F3C-D0E5EABB03D5}" destId="{22DAE9BD-BAF0-4DE3-A228-DBA73098CEA3}" srcOrd="0" destOrd="0" presId="urn:microsoft.com/office/officeart/2008/layout/RadialCluster"/>
    <dgm:cxn modelId="{06604821-60FD-45C9-9BF2-900182C8C3C7}" type="presParOf" srcId="{22DAE9BD-BAF0-4DE3-A228-DBA73098CEA3}" destId="{325948FE-A7CE-4E4F-8D39-2F24DC1B2352}" srcOrd="0" destOrd="0" presId="urn:microsoft.com/office/officeart/2008/layout/RadialCluster"/>
    <dgm:cxn modelId="{93880962-C939-4656-A359-C72A6DC8727A}" type="presParOf" srcId="{22DAE9BD-BAF0-4DE3-A228-DBA73098CEA3}" destId="{E154017C-0943-4FC6-A2F7-D1105E786EE8}" srcOrd="1" destOrd="0" presId="urn:microsoft.com/office/officeart/2008/layout/RadialCluster"/>
    <dgm:cxn modelId="{BF0C8140-E92D-4749-80D5-F3236A526D97}" type="presParOf" srcId="{22DAE9BD-BAF0-4DE3-A228-DBA73098CEA3}" destId="{F08961D6-3A2D-464A-BB5C-2EC3A5C2D88A}" srcOrd="2" destOrd="0" presId="urn:microsoft.com/office/officeart/2008/layout/RadialCluster"/>
    <dgm:cxn modelId="{84BFDDA1-876F-42DD-A337-13486F07B8FD}" type="presParOf" srcId="{22DAE9BD-BAF0-4DE3-A228-DBA73098CEA3}" destId="{E7D87BF8-802A-491D-A2F4-9FE8A5161C87}" srcOrd="3" destOrd="0" presId="urn:microsoft.com/office/officeart/2008/layout/RadialCluster"/>
    <dgm:cxn modelId="{6C14E709-8CD5-4875-91C2-9AB7D0DDC0B7}" type="presParOf" srcId="{22DAE9BD-BAF0-4DE3-A228-DBA73098CEA3}" destId="{28739FD2-9A83-43D9-91EF-8E98ED742D1C}" srcOrd="4" destOrd="0" presId="urn:microsoft.com/office/officeart/2008/layout/RadialCluster"/>
    <dgm:cxn modelId="{32995C59-A563-4527-A88C-EB8A8B429BD7}" type="presParOf" srcId="{22DAE9BD-BAF0-4DE3-A228-DBA73098CEA3}" destId="{D70A2414-CB2C-4F4A-8F1D-01322B37DACA}" srcOrd="5" destOrd="0" presId="urn:microsoft.com/office/officeart/2008/layout/RadialCluster"/>
    <dgm:cxn modelId="{EEA0D7FD-C282-4615-9441-843FB8578680}" type="presParOf" srcId="{22DAE9BD-BAF0-4DE3-A228-DBA73098CEA3}" destId="{7D3D6413-4E86-43B1-8BF3-21412E5FE010}"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682879-5532-467D-AC95-AEF89373E204}"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zh-CN" altLang="en-US"/>
        </a:p>
      </dgm:t>
    </dgm:pt>
    <dgm:pt modelId="{9B31800E-601E-4D1B-9F94-305B682118B6}">
      <dgm:prSet custT="1"/>
      <dgm:spPr/>
      <dgm:t>
        <a:bodyPr/>
        <a:lstStyle/>
        <a:p>
          <a:pPr>
            <a:lnSpc>
              <a:spcPct val="100000"/>
            </a:lnSpc>
          </a:pPr>
          <a:r>
            <a:rPr lang="zh-CN" altLang="en-US" sz="2400" b="1" i="0" baseline="0" dirty="0">
              <a:latin typeface="微软雅黑" panose="020B0503020204020204" pitchFamily="34" charset="-122"/>
              <a:ea typeface="微软雅黑" panose="020B0503020204020204" pitchFamily="34" charset="-122"/>
            </a:rPr>
            <a:t>资源数据层</a:t>
          </a:r>
          <a:endParaRPr lang="zh-CN" altLang="en-US" sz="2400" b="1" dirty="0">
            <a:latin typeface="微软雅黑" panose="020B0503020204020204" pitchFamily="34" charset="-122"/>
            <a:ea typeface="微软雅黑" panose="020B0503020204020204" pitchFamily="34" charset="-122"/>
          </a:endParaRPr>
        </a:p>
      </dgm:t>
    </dgm:pt>
    <dgm:pt modelId="{820FEB47-37DB-43CC-8A71-52C0CD46F5FA}" type="parTrans" cxnId="{E28E637E-5C8C-4461-AA8B-10BE39830170}">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EB9F26A1-EFBF-4138-AF5F-10DDAE1CBF19}" type="sibTrans" cxnId="{E28E637E-5C8C-4461-AA8B-10BE39830170}">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BF00EC96-BFFE-4254-B5DF-0DB0F6239D19}">
      <dgm:prSet custT="1"/>
      <dgm:spPr/>
      <dgm:t>
        <a:bodyPr/>
        <a:lstStyle/>
        <a:p>
          <a:pPr>
            <a:lnSpc>
              <a:spcPct val="100000"/>
            </a:lnSpc>
          </a:pPr>
          <a:r>
            <a:rPr lang="zh-CN" altLang="en-US" sz="2400" b="1" i="0" baseline="0">
              <a:latin typeface="微软雅黑" panose="020B0503020204020204" pitchFamily="34" charset="-122"/>
              <a:ea typeface="微软雅黑" panose="020B0503020204020204" pitchFamily="34" charset="-122"/>
            </a:rPr>
            <a:t>语义描述层</a:t>
          </a:r>
          <a:endParaRPr lang="zh-CN" altLang="en-US" sz="2400" b="1">
            <a:latin typeface="微软雅黑" panose="020B0503020204020204" pitchFamily="34" charset="-122"/>
            <a:ea typeface="微软雅黑" panose="020B0503020204020204" pitchFamily="34" charset="-122"/>
          </a:endParaRPr>
        </a:p>
      </dgm:t>
    </dgm:pt>
    <dgm:pt modelId="{33BF7391-3EC0-4929-95C4-DBA027C8B9A5}" type="parTrans" cxnId="{B0D1B29A-E2E5-4CAB-B144-2B27CE412850}">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817C5435-5975-4F7D-9308-4BBCFA8703D4}" type="sibTrans" cxnId="{B0D1B29A-E2E5-4CAB-B144-2B27CE412850}">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61309944-403F-43DE-9C5B-4854D977F5B8}">
      <dgm:prSet custT="1"/>
      <dgm:spPr/>
      <dgm:t>
        <a:bodyPr/>
        <a:lstStyle/>
        <a:p>
          <a:pPr>
            <a:lnSpc>
              <a:spcPct val="100000"/>
            </a:lnSpc>
          </a:pPr>
          <a:r>
            <a:rPr lang="zh-CN" altLang="en-US" sz="2400" b="1">
              <a:latin typeface="微软雅黑" panose="020B0503020204020204" pitchFamily="34" charset="-122"/>
              <a:ea typeface="微软雅黑" panose="020B0503020204020204" pitchFamily="34" charset="-122"/>
            </a:rPr>
            <a:t>语义关联层</a:t>
          </a:r>
        </a:p>
      </dgm:t>
    </dgm:pt>
    <dgm:pt modelId="{E6AC887D-D1B2-432B-8F59-B27B1D619D00}" type="parTrans" cxnId="{BC3EEED4-794D-4321-9181-8898B2D0772F}">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2615AFCB-1F8B-4D45-B638-B0186D9FA0FC}" type="sibTrans" cxnId="{BC3EEED4-794D-4321-9181-8898B2D0772F}">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33A182A6-EC87-4788-A435-8F872348399F}">
      <dgm:prSet custT="1"/>
      <dgm:spPr/>
      <dgm:t>
        <a:bodyPr/>
        <a:lstStyle/>
        <a:p>
          <a:pPr>
            <a:lnSpc>
              <a:spcPct val="100000"/>
            </a:lnSpc>
          </a:pPr>
          <a:r>
            <a:rPr lang="zh-CN" altLang="en-US" sz="2400" b="1">
              <a:latin typeface="微软雅黑" panose="020B0503020204020204" pitchFamily="34" charset="-122"/>
              <a:ea typeface="微软雅黑" panose="020B0503020204020204" pitchFamily="34" charset="-122"/>
            </a:rPr>
            <a:t>语义服务层</a:t>
          </a:r>
        </a:p>
      </dgm:t>
    </dgm:pt>
    <dgm:pt modelId="{F1C7067F-5C91-4623-B14C-E614CA0796D3}" type="parTrans" cxnId="{74A5BB39-40A1-4357-A7BD-9FD097B06F2F}">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5D6A067A-E1B2-470C-B95C-5851F511F5B5}" type="sibTrans" cxnId="{74A5BB39-40A1-4357-A7BD-9FD097B06F2F}">
      <dgm:prSet/>
      <dgm:spPr/>
      <dgm:t>
        <a:bodyPr/>
        <a:lstStyle/>
        <a:p>
          <a:pPr>
            <a:lnSpc>
              <a:spcPct val="100000"/>
            </a:lnSpc>
          </a:pPr>
          <a:endParaRPr lang="zh-CN" altLang="en-US" sz="2000">
            <a:latin typeface="微软雅黑" panose="020B0503020204020204" pitchFamily="34" charset="-122"/>
            <a:ea typeface="微软雅黑" panose="020B0503020204020204" pitchFamily="34" charset="-122"/>
          </a:endParaRPr>
        </a:p>
      </dgm:t>
    </dgm:pt>
    <dgm:pt modelId="{EDB0EE1F-ED26-4512-AD19-D82019DAFCE1}">
      <dgm:prSet custT="1"/>
      <dgm:spPr/>
      <dgm:t>
        <a:bodyPr/>
        <a:lstStyle/>
        <a:p>
          <a:pPr>
            <a:lnSpc>
              <a:spcPct val="100000"/>
            </a:lnSpc>
          </a:pPr>
          <a:r>
            <a:rPr lang="zh-CN" altLang="en-US" sz="1600" dirty="0">
              <a:latin typeface="微软雅黑" panose="020B0503020204020204" pitchFamily="34" charset="-122"/>
              <a:ea typeface="微软雅黑" panose="020B0503020204020204" pitchFamily="34" charset="-122"/>
            </a:rPr>
            <a:t>包括按内部主题特征分类的科技报告数据库和按外部特征分类的科技报告数据库</a:t>
          </a:r>
        </a:p>
      </dgm:t>
    </dgm:pt>
    <dgm:pt modelId="{520FF805-DA00-4E50-BA15-C35BF29569AC}" type="parTrans" cxnId="{4E3FFF3D-09CF-42C3-8DB1-B68D562664B2}">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AB0BDF42-6376-4C9A-9CC2-3ACC4A555AAF}" type="sibTrans" cxnId="{4E3FFF3D-09CF-42C3-8DB1-B68D562664B2}">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3E47597D-45B1-4998-8AD5-C41DC3C3E5CE}">
      <dgm:prSet custT="1"/>
      <dgm:spPr/>
      <dgm:t>
        <a:bodyPr/>
        <a:lstStyle/>
        <a:p>
          <a:pPr>
            <a:lnSpc>
              <a:spcPct val="100000"/>
            </a:lnSpc>
          </a:pPr>
          <a:r>
            <a:rPr lang="zh-CN" altLang="en-US" sz="1800" dirty="0">
              <a:latin typeface="微软雅黑" panose="020B0503020204020204" pitchFamily="34" charset="-122"/>
              <a:ea typeface="微软雅黑" panose="020B0503020204020204" pitchFamily="34" charset="-122"/>
            </a:rPr>
            <a:t>基于概念模型进行科技报告的语义描述</a:t>
          </a:r>
        </a:p>
      </dgm:t>
    </dgm:pt>
    <dgm:pt modelId="{C991A23D-6285-4F9A-B1EF-6986F99D7060}" type="parTrans" cxnId="{9BB36FB0-48AB-49F0-8B42-76177731DAE8}">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E32F4817-C9EA-4DF7-917E-B54FED4228C5}" type="sibTrans" cxnId="{9BB36FB0-48AB-49F0-8B42-76177731DAE8}">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334524FC-4F85-4E98-AF58-373CC84CEDDC}">
      <dgm:prSet custT="1"/>
      <dgm:spPr/>
      <dgm:t>
        <a:bodyPr/>
        <a:lstStyle/>
        <a:p>
          <a:pPr>
            <a:lnSpc>
              <a:spcPct val="100000"/>
            </a:lnSpc>
          </a:pPr>
          <a:r>
            <a:rPr lang="zh-CN" altLang="en-US" sz="1800" dirty="0">
              <a:latin typeface="微软雅黑" panose="020B0503020204020204" pitchFamily="34" charset="-122"/>
              <a:ea typeface="微软雅黑" panose="020B0503020204020204" pitchFamily="34" charset="-122"/>
            </a:rPr>
            <a:t>基于唯一标识符的多维关联方法进行资源间的语义互联</a:t>
          </a:r>
        </a:p>
      </dgm:t>
    </dgm:pt>
    <dgm:pt modelId="{210D397C-62A3-40A1-8AE6-53A859F29203}" type="parTrans" cxnId="{9E863D4D-C84C-4E4E-9FBC-A6F9D5F6B4C2}">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38A09BB4-5F4C-4879-BAFF-13CBBEA5C08E}" type="sibTrans" cxnId="{9E863D4D-C84C-4E4E-9FBC-A6F9D5F6B4C2}">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5C1500A2-C2DD-4F50-8FC2-ACD0092FDB1D}">
      <dgm:prSet custT="1"/>
      <dgm:spPr/>
      <dgm:t>
        <a:bodyPr/>
        <a:lstStyle/>
        <a:p>
          <a:pPr>
            <a:lnSpc>
              <a:spcPct val="100000"/>
            </a:lnSpc>
          </a:pPr>
          <a:r>
            <a:rPr lang="zh-CN" altLang="en-US" sz="1800" dirty="0">
              <a:latin typeface="微软雅黑" panose="020B0503020204020204" pitchFamily="34" charset="-122"/>
              <a:ea typeface="微软雅黑" panose="020B0503020204020204" pitchFamily="34" charset="-122"/>
            </a:rPr>
            <a:t>基于</a:t>
          </a:r>
          <a:r>
            <a:rPr lang="en-US" altLang="en-US" sz="1800" dirty="0">
              <a:latin typeface="微软雅黑" panose="020B0503020204020204" pitchFamily="34" charset="-122"/>
              <a:ea typeface="微软雅黑" panose="020B0503020204020204" pitchFamily="34" charset="-122"/>
            </a:rPr>
            <a:t>SPARQL</a:t>
          </a:r>
          <a:r>
            <a:rPr lang="zh-CN" altLang="en-US" sz="1800" dirty="0">
              <a:latin typeface="微软雅黑" panose="020B0503020204020204" pitchFamily="34" charset="-122"/>
              <a:ea typeface="微软雅黑" panose="020B0503020204020204" pitchFamily="34" charset="-122"/>
            </a:rPr>
            <a:t>进行关联数据的浏览、检索</a:t>
          </a: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以及其他应用</a:t>
          </a:r>
        </a:p>
      </dgm:t>
    </dgm:pt>
    <dgm:pt modelId="{4535073E-CA5D-437B-BB4E-3EB0FDDDB15E}" type="parTrans" cxnId="{7ED5357D-71CC-4F00-BFFB-ABE24BCCCC56}">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33C2D2DE-0E8E-4921-8777-D8C3A3CD969B}" type="sibTrans" cxnId="{7ED5357D-71CC-4F00-BFFB-ABE24BCCCC56}">
      <dgm:prSet/>
      <dgm:spPr/>
      <dgm:t>
        <a:bodyPr/>
        <a:lstStyle/>
        <a:p>
          <a:pPr>
            <a:lnSpc>
              <a:spcPct val="100000"/>
            </a:lnSpc>
          </a:pPr>
          <a:endParaRPr lang="zh-CN" altLang="en-US">
            <a:latin typeface="微软雅黑" panose="020B0503020204020204" pitchFamily="34" charset="-122"/>
            <a:ea typeface="微软雅黑" panose="020B0503020204020204" pitchFamily="34" charset="-122"/>
          </a:endParaRPr>
        </a:p>
      </dgm:t>
    </dgm:pt>
    <dgm:pt modelId="{E1D20689-BB23-4838-80D4-B4A9C53FDC44}" type="pres">
      <dgm:prSet presAssocID="{D2682879-5532-467D-AC95-AEF89373E204}" presName="Name0" presStyleCnt="0">
        <dgm:presLayoutVars>
          <dgm:dir/>
          <dgm:animLvl val="lvl"/>
          <dgm:resizeHandles val="exact"/>
        </dgm:presLayoutVars>
      </dgm:prSet>
      <dgm:spPr/>
    </dgm:pt>
    <dgm:pt modelId="{7B2CF1C2-7644-4B05-A29C-6817B56BE01D}" type="pres">
      <dgm:prSet presAssocID="{9B31800E-601E-4D1B-9F94-305B682118B6}" presName="composite" presStyleCnt="0"/>
      <dgm:spPr/>
    </dgm:pt>
    <dgm:pt modelId="{4AC85B92-5134-4FDD-999C-C669CD0DBF8C}" type="pres">
      <dgm:prSet presAssocID="{9B31800E-601E-4D1B-9F94-305B682118B6}" presName="parTx" presStyleLbl="alignNode1" presStyleIdx="0" presStyleCnt="4">
        <dgm:presLayoutVars>
          <dgm:chMax val="0"/>
          <dgm:chPref val="0"/>
          <dgm:bulletEnabled val="1"/>
        </dgm:presLayoutVars>
      </dgm:prSet>
      <dgm:spPr/>
    </dgm:pt>
    <dgm:pt modelId="{529A4442-ED8C-4A16-A136-B7B4D42C19D9}" type="pres">
      <dgm:prSet presAssocID="{9B31800E-601E-4D1B-9F94-305B682118B6}" presName="desTx" presStyleLbl="alignAccFollowNode1" presStyleIdx="0" presStyleCnt="4">
        <dgm:presLayoutVars>
          <dgm:bulletEnabled val="1"/>
        </dgm:presLayoutVars>
      </dgm:prSet>
      <dgm:spPr/>
    </dgm:pt>
    <dgm:pt modelId="{B764A927-DDC2-471C-9883-C8ACCC22511F}" type="pres">
      <dgm:prSet presAssocID="{EB9F26A1-EFBF-4138-AF5F-10DDAE1CBF19}" presName="space" presStyleCnt="0"/>
      <dgm:spPr/>
    </dgm:pt>
    <dgm:pt modelId="{EDD330B5-5895-480D-B966-345AC5E4DA3D}" type="pres">
      <dgm:prSet presAssocID="{BF00EC96-BFFE-4254-B5DF-0DB0F6239D19}" presName="composite" presStyleCnt="0"/>
      <dgm:spPr/>
    </dgm:pt>
    <dgm:pt modelId="{08CB74DE-A448-4F47-8B5F-33440D65158E}" type="pres">
      <dgm:prSet presAssocID="{BF00EC96-BFFE-4254-B5DF-0DB0F6239D19}" presName="parTx" presStyleLbl="alignNode1" presStyleIdx="1" presStyleCnt="4">
        <dgm:presLayoutVars>
          <dgm:chMax val="0"/>
          <dgm:chPref val="0"/>
          <dgm:bulletEnabled val="1"/>
        </dgm:presLayoutVars>
      </dgm:prSet>
      <dgm:spPr/>
    </dgm:pt>
    <dgm:pt modelId="{918A1382-87AC-4FC2-8523-A31CA251D8E0}" type="pres">
      <dgm:prSet presAssocID="{BF00EC96-BFFE-4254-B5DF-0DB0F6239D19}" presName="desTx" presStyleLbl="alignAccFollowNode1" presStyleIdx="1" presStyleCnt="4">
        <dgm:presLayoutVars>
          <dgm:bulletEnabled val="1"/>
        </dgm:presLayoutVars>
      </dgm:prSet>
      <dgm:spPr/>
    </dgm:pt>
    <dgm:pt modelId="{BC842DB2-ED57-478F-B896-35796EB490CF}" type="pres">
      <dgm:prSet presAssocID="{817C5435-5975-4F7D-9308-4BBCFA8703D4}" presName="space" presStyleCnt="0"/>
      <dgm:spPr/>
    </dgm:pt>
    <dgm:pt modelId="{6A1464B5-4B21-43D1-98BF-3BD69F86468E}" type="pres">
      <dgm:prSet presAssocID="{61309944-403F-43DE-9C5B-4854D977F5B8}" presName="composite" presStyleCnt="0"/>
      <dgm:spPr/>
    </dgm:pt>
    <dgm:pt modelId="{3AA90AD7-AC07-4E5F-B8EB-4EFEEABBDAD9}" type="pres">
      <dgm:prSet presAssocID="{61309944-403F-43DE-9C5B-4854D977F5B8}" presName="parTx" presStyleLbl="alignNode1" presStyleIdx="2" presStyleCnt="4">
        <dgm:presLayoutVars>
          <dgm:chMax val="0"/>
          <dgm:chPref val="0"/>
          <dgm:bulletEnabled val="1"/>
        </dgm:presLayoutVars>
      </dgm:prSet>
      <dgm:spPr/>
    </dgm:pt>
    <dgm:pt modelId="{864CA7E4-213C-4BEC-B051-4684B5E9C51B}" type="pres">
      <dgm:prSet presAssocID="{61309944-403F-43DE-9C5B-4854D977F5B8}" presName="desTx" presStyleLbl="alignAccFollowNode1" presStyleIdx="2" presStyleCnt="4">
        <dgm:presLayoutVars>
          <dgm:bulletEnabled val="1"/>
        </dgm:presLayoutVars>
      </dgm:prSet>
      <dgm:spPr/>
    </dgm:pt>
    <dgm:pt modelId="{E8495264-DD84-4365-AF9E-42D974C3DD06}" type="pres">
      <dgm:prSet presAssocID="{2615AFCB-1F8B-4D45-B638-B0186D9FA0FC}" presName="space" presStyleCnt="0"/>
      <dgm:spPr/>
    </dgm:pt>
    <dgm:pt modelId="{10FF1133-B4C3-46CC-959C-35F1572CB4B6}" type="pres">
      <dgm:prSet presAssocID="{33A182A6-EC87-4788-A435-8F872348399F}" presName="composite" presStyleCnt="0"/>
      <dgm:spPr/>
    </dgm:pt>
    <dgm:pt modelId="{628F5362-98BB-4709-B66F-526740138736}" type="pres">
      <dgm:prSet presAssocID="{33A182A6-EC87-4788-A435-8F872348399F}" presName="parTx" presStyleLbl="alignNode1" presStyleIdx="3" presStyleCnt="4">
        <dgm:presLayoutVars>
          <dgm:chMax val="0"/>
          <dgm:chPref val="0"/>
          <dgm:bulletEnabled val="1"/>
        </dgm:presLayoutVars>
      </dgm:prSet>
      <dgm:spPr/>
    </dgm:pt>
    <dgm:pt modelId="{31EDBD36-B30B-4ED8-A9E2-76B7A7A3460E}" type="pres">
      <dgm:prSet presAssocID="{33A182A6-EC87-4788-A435-8F872348399F}" presName="desTx" presStyleLbl="alignAccFollowNode1" presStyleIdx="3" presStyleCnt="4">
        <dgm:presLayoutVars>
          <dgm:bulletEnabled val="1"/>
        </dgm:presLayoutVars>
      </dgm:prSet>
      <dgm:spPr/>
    </dgm:pt>
  </dgm:ptLst>
  <dgm:cxnLst>
    <dgm:cxn modelId="{8B1D0022-0CE9-4F74-A1B3-4167940EA6A8}" type="presOf" srcId="{33A182A6-EC87-4788-A435-8F872348399F}" destId="{628F5362-98BB-4709-B66F-526740138736}" srcOrd="0" destOrd="0" presId="urn:microsoft.com/office/officeart/2005/8/layout/hList1"/>
    <dgm:cxn modelId="{6875A42F-13F6-494E-ABBA-97BF49AECC46}" type="presOf" srcId="{61309944-403F-43DE-9C5B-4854D977F5B8}" destId="{3AA90AD7-AC07-4E5F-B8EB-4EFEEABBDAD9}" srcOrd="0" destOrd="0" presId="urn:microsoft.com/office/officeart/2005/8/layout/hList1"/>
    <dgm:cxn modelId="{74A5BB39-40A1-4357-A7BD-9FD097B06F2F}" srcId="{D2682879-5532-467D-AC95-AEF89373E204}" destId="{33A182A6-EC87-4788-A435-8F872348399F}" srcOrd="3" destOrd="0" parTransId="{F1C7067F-5C91-4623-B14C-E614CA0796D3}" sibTransId="{5D6A067A-E1B2-470C-B95C-5851F511F5B5}"/>
    <dgm:cxn modelId="{4E3FFF3D-09CF-42C3-8DB1-B68D562664B2}" srcId="{9B31800E-601E-4D1B-9F94-305B682118B6}" destId="{EDB0EE1F-ED26-4512-AD19-D82019DAFCE1}" srcOrd="0" destOrd="0" parTransId="{520FF805-DA00-4E50-BA15-C35BF29569AC}" sibTransId="{AB0BDF42-6376-4C9A-9CC2-3ACC4A555AAF}"/>
    <dgm:cxn modelId="{11683A41-5592-42AD-9CFA-7E92A81B8035}" type="presOf" srcId="{334524FC-4F85-4E98-AF58-373CC84CEDDC}" destId="{864CA7E4-213C-4BEC-B051-4684B5E9C51B}" srcOrd="0" destOrd="0" presId="urn:microsoft.com/office/officeart/2005/8/layout/hList1"/>
    <dgm:cxn modelId="{AEBCA764-656D-4810-987A-3623D62C754F}" type="presOf" srcId="{D2682879-5532-467D-AC95-AEF89373E204}" destId="{E1D20689-BB23-4838-80D4-B4A9C53FDC44}" srcOrd="0" destOrd="0" presId="urn:microsoft.com/office/officeart/2005/8/layout/hList1"/>
    <dgm:cxn modelId="{9E863D4D-C84C-4E4E-9FBC-A6F9D5F6B4C2}" srcId="{61309944-403F-43DE-9C5B-4854D977F5B8}" destId="{334524FC-4F85-4E98-AF58-373CC84CEDDC}" srcOrd="0" destOrd="0" parTransId="{210D397C-62A3-40A1-8AE6-53A859F29203}" sibTransId="{38A09BB4-5F4C-4879-BAFF-13CBBEA5C08E}"/>
    <dgm:cxn modelId="{7ED5357D-71CC-4F00-BFFB-ABE24BCCCC56}" srcId="{33A182A6-EC87-4788-A435-8F872348399F}" destId="{5C1500A2-C2DD-4F50-8FC2-ACD0092FDB1D}" srcOrd="0" destOrd="0" parTransId="{4535073E-CA5D-437B-BB4E-3EB0FDDDB15E}" sibTransId="{33C2D2DE-0E8E-4921-8777-D8C3A3CD969B}"/>
    <dgm:cxn modelId="{E28E637E-5C8C-4461-AA8B-10BE39830170}" srcId="{D2682879-5532-467D-AC95-AEF89373E204}" destId="{9B31800E-601E-4D1B-9F94-305B682118B6}" srcOrd="0" destOrd="0" parTransId="{820FEB47-37DB-43CC-8A71-52C0CD46F5FA}" sibTransId="{EB9F26A1-EFBF-4138-AF5F-10DDAE1CBF19}"/>
    <dgm:cxn modelId="{A5D10389-7369-4B58-AD12-AF0DADF5D174}" type="presOf" srcId="{3E47597D-45B1-4998-8AD5-C41DC3C3E5CE}" destId="{918A1382-87AC-4FC2-8523-A31CA251D8E0}" srcOrd="0" destOrd="0" presId="urn:microsoft.com/office/officeart/2005/8/layout/hList1"/>
    <dgm:cxn modelId="{B0D1B29A-E2E5-4CAB-B144-2B27CE412850}" srcId="{D2682879-5532-467D-AC95-AEF89373E204}" destId="{BF00EC96-BFFE-4254-B5DF-0DB0F6239D19}" srcOrd="1" destOrd="0" parTransId="{33BF7391-3EC0-4929-95C4-DBA027C8B9A5}" sibTransId="{817C5435-5975-4F7D-9308-4BBCFA8703D4}"/>
    <dgm:cxn modelId="{9BB36FB0-48AB-49F0-8B42-76177731DAE8}" srcId="{BF00EC96-BFFE-4254-B5DF-0DB0F6239D19}" destId="{3E47597D-45B1-4998-8AD5-C41DC3C3E5CE}" srcOrd="0" destOrd="0" parTransId="{C991A23D-6285-4F9A-B1EF-6986F99D7060}" sibTransId="{E32F4817-C9EA-4DF7-917E-B54FED4228C5}"/>
    <dgm:cxn modelId="{A10CD2B3-089D-4F92-BE58-945B863F225C}" type="presOf" srcId="{9B31800E-601E-4D1B-9F94-305B682118B6}" destId="{4AC85B92-5134-4FDD-999C-C669CD0DBF8C}" srcOrd="0" destOrd="0" presId="urn:microsoft.com/office/officeart/2005/8/layout/hList1"/>
    <dgm:cxn modelId="{803145C6-0311-4DA5-A6F3-77090E108678}" type="presOf" srcId="{EDB0EE1F-ED26-4512-AD19-D82019DAFCE1}" destId="{529A4442-ED8C-4A16-A136-B7B4D42C19D9}" srcOrd="0" destOrd="0" presId="urn:microsoft.com/office/officeart/2005/8/layout/hList1"/>
    <dgm:cxn modelId="{C37894C6-F36F-4560-AC45-F14B006AC9B1}" type="presOf" srcId="{5C1500A2-C2DD-4F50-8FC2-ACD0092FDB1D}" destId="{31EDBD36-B30B-4ED8-A9E2-76B7A7A3460E}" srcOrd="0" destOrd="0" presId="urn:microsoft.com/office/officeart/2005/8/layout/hList1"/>
    <dgm:cxn modelId="{BC3EEED4-794D-4321-9181-8898B2D0772F}" srcId="{D2682879-5532-467D-AC95-AEF89373E204}" destId="{61309944-403F-43DE-9C5B-4854D977F5B8}" srcOrd="2" destOrd="0" parTransId="{E6AC887D-D1B2-432B-8F59-B27B1D619D00}" sibTransId="{2615AFCB-1F8B-4D45-B638-B0186D9FA0FC}"/>
    <dgm:cxn modelId="{4855ACDF-FC45-4B96-AAAF-30C4BBD2EDE3}" type="presOf" srcId="{BF00EC96-BFFE-4254-B5DF-0DB0F6239D19}" destId="{08CB74DE-A448-4F47-8B5F-33440D65158E}" srcOrd="0" destOrd="0" presId="urn:microsoft.com/office/officeart/2005/8/layout/hList1"/>
    <dgm:cxn modelId="{592523B5-1B3E-46E8-8339-4711F80608DD}" type="presParOf" srcId="{E1D20689-BB23-4838-80D4-B4A9C53FDC44}" destId="{7B2CF1C2-7644-4B05-A29C-6817B56BE01D}" srcOrd="0" destOrd="0" presId="urn:microsoft.com/office/officeart/2005/8/layout/hList1"/>
    <dgm:cxn modelId="{70C789D2-96D8-40B0-A70D-82BF230E022E}" type="presParOf" srcId="{7B2CF1C2-7644-4B05-A29C-6817B56BE01D}" destId="{4AC85B92-5134-4FDD-999C-C669CD0DBF8C}" srcOrd="0" destOrd="0" presId="urn:microsoft.com/office/officeart/2005/8/layout/hList1"/>
    <dgm:cxn modelId="{D08FA5B2-3D82-42D9-92F3-1B908058BA3B}" type="presParOf" srcId="{7B2CF1C2-7644-4B05-A29C-6817B56BE01D}" destId="{529A4442-ED8C-4A16-A136-B7B4D42C19D9}" srcOrd="1" destOrd="0" presId="urn:microsoft.com/office/officeart/2005/8/layout/hList1"/>
    <dgm:cxn modelId="{A56E0739-BB60-4C6B-B71F-313704539485}" type="presParOf" srcId="{E1D20689-BB23-4838-80D4-B4A9C53FDC44}" destId="{B764A927-DDC2-471C-9883-C8ACCC22511F}" srcOrd="1" destOrd="0" presId="urn:microsoft.com/office/officeart/2005/8/layout/hList1"/>
    <dgm:cxn modelId="{43C9325C-A019-4457-8001-4719FFF54E87}" type="presParOf" srcId="{E1D20689-BB23-4838-80D4-B4A9C53FDC44}" destId="{EDD330B5-5895-480D-B966-345AC5E4DA3D}" srcOrd="2" destOrd="0" presId="urn:microsoft.com/office/officeart/2005/8/layout/hList1"/>
    <dgm:cxn modelId="{371AF7EB-6457-4A66-8091-0EED4A3C3B31}" type="presParOf" srcId="{EDD330B5-5895-480D-B966-345AC5E4DA3D}" destId="{08CB74DE-A448-4F47-8B5F-33440D65158E}" srcOrd="0" destOrd="0" presId="urn:microsoft.com/office/officeart/2005/8/layout/hList1"/>
    <dgm:cxn modelId="{33A7C24D-21E7-469B-897C-8AD93794F024}" type="presParOf" srcId="{EDD330B5-5895-480D-B966-345AC5E4DA3D}" destId="{918A1382-87AC-4FC2-8523-A31CA251D8E0}" srcOrd="1" destOrd="0" presId="urn:microsoft.com/office/officeart/2005/8/layout/hList1"/>
    <dgm:cxn modelId="{9518C765-9950-4C02-9841-B35DADE601EA}" type="presParOf" srcId="{E1D20689-BB23-4838-80D4-B4A9C53FDC44}" destId="{BC842DB2-ED57-478F-B896-35796EB490CF}" srcOrd="3" destOrd="0" presId="urn:microsoft.com/office/officeart/2005/8/layout/hList1"/>
    <dgm:cxn modelId="{C37EB400-1681-4208-8803-55BC7EAA2968}" type="presParOf" srcId="{E1D20689-BB23-4838-80D4-B4A9C53FDC44}" destId="{6A1464B5-4B21-43D1-98BF-3BD69F86468E}" srcOrd="4" destOrd="0" presId="urn:microsoft.com/office/officeart/2005/8/layout/hList1"/>
    <dgm:cxn modelId="{A6A6C478-1EEC-463B-93DD-E8E4769823AD}" type="presParOf" srcId="{6A1464B5-4B21-43D1-98BF-3BD69F86468E}" destId="{3AA90AD7-AC07-4E5F-B8EB-4EFEEABBDAD9}" srcOrd="0" destOrd="0" presId="urn:microsoft.com/office/officeart/2005/8/layout/hList1"/>
    <dgm:cxn modelId="{D90A0C58-743F-4357-BA80-51FE2E2E2908}" type="presParOf" srcId="{6A1464B5-4B21-43D1-98BF-3BD69F86468E}" destId="{864CA7E4-213C-4BEC-B051-4684B5E9C51B}" srcOrd="1" destOrd="0" presId="urn:microsoft.com/office/officeart/2005/8/layout/hList1"/>
    <dgm:cxn modelId="{7335B5E0-262A-457A-BF49-8C0811AB6AA4}" type="presParOf" srcId="{E1D20689-BB23-4838-80D4-B4A9C53FDC44}" destId="{E8495264-DD84-4365-AF9E-42D974C3DD06}" srcOrd="5" destOrd="0" presId="urn:microsoft.com/office/officeart/2005/8/layout/hList1"/>
    <dgm:cxn modelId="{93D53CAE-B0AE-4342-9A06-0FE4777FE9F7}" type="presParOf" srcId="{E1D20689-BB23-4838-80D4-B4A9C53FDC44}" destId="{10FF1133-B4C3-46CC-959C-35F1572CB4B6}" srcOrd="6" destOrd="0" presId="urn:microsoft.com/office/officeart/2005/8/layout/hList1"/>
    <dgm:cxn modelId="{FDAFB0CD-6E22-4D6F-92C4-93AC53B27AAC}" type="presParOf" srcId="{10FF1133-B4C3-46CC-959C-35F1572CB4B6}" destId="{628F5362-98BB-4709-B66F-526740138736}" srcOrd="0" destOrd="0" presId="urn:microsoft.com/office/officeart/2005/8/layout/hList1"/>
    <dgm:cxn modelId="{E11E52B9-5D85-4159-863D-734C0EB513E9}" type="presParOf" srcId="{10FF1133-B4C3-46CC-959C-35F1572CB4B6}" destId="{31EDBD36-B30B-4ED8-A9E2-76B7A7A3460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50FC27-D48A-447A-A809-29BD9A6CFDAB}" type="doc">
      <dgm:prSet loTypeId="urn:microsoft.com/office/officeart/2009/3/layout/HorizontalOrganizationChart" loCatId="hierarchy" qsTypeId="urn:microsoft.com/office/officeart/2005/8/quickstyle/simple2" qsCatId="simple" csTypeId="urn:microsoft.com/office/officeart/2005/8/colors/accent1_2" csCatId="accent1" phldr="1"/>
      <dgm:spPr/>
      <dgm:t>
        <a:bodyPr/>
        <a:lstStyle/>
        <a:p>
          <a:endParaRPr lang="zh-CN" altLang="en-US"/>
        </a:p>
      </dgm:t>
    </dgm:pt>
    <dgm:pt modelId="{B6AF283C-798B-4334-8834-46FFD270E008}">
      <dgm:prSet phldrT="[文本]" custT="1"/>
      <dgm:spPr>
        <a:solidFill>
          <a:schemeClr val="accent2"/>
        </a:solidFill>
      </dgm:spPr>
      <dgm:t>
        <a:bodyPr/>
        <a:lstStyle/>
        <a:p>
          <a:r>
            <a:rPr lang="zh-CN" altLang="en-US" sz="2400" dirty="0"/>
            <a:t>调查法</a:t>
          </a:r>
        </a:p>
      </dgm:t>
    </dgm:pt>
    <dgm:pt modelId="{63BE4203-E974-4D5A-9348-49D2B7895374}" type="parTrans" cxnId="{029CD6CF-E983-4298-94AF-94F663E22265}">
      <dgm:prSet/>
      <dgm:spPr/>
      <dgm:t>
        <a:bodyPr/>
        <a:lstStyle/>
        <a:p>
          <a:endParaRPr lang="zh-CN" altLang="en-US" sz="2400"/>
        </a:p>
      </dgm:t>
    </dgm:pt>
    <dgm:pt modelId="{6CE77CF2-8F84-452C-A980-E3AECC0EBD86}" type="sibTrans" cxnId="{029CD6CF-E983-4298-94AF-94F663E22265}">
      <dgm:prSet/>
      <dgm:spPr/>
      <dgm:t>
        <a:bodyPr/>
        <a:lstStyle/>
        <a:p>
          <a:endParaRPr lang="zh-CN" altLang="en-US" sz="2400"/>
        </a:p>
      </dgm:t>
    </dgm:pt>
    <dgm:pt modelId="{B88CF9A8-BBB6-4960-B6A4-D8F8722EC89B}">
      <dgm:prSet phldrT="[文本]" custT="1"/>
      <dgm:spPr>
        <a:solidFill>
          <a:schemeClr val="accent2"/>
        </a:solidFill>
      </dgm:spPr>
      <dgm:t>
        <a:bodyPr/>
        <a:lstStyle/>
        <a:p>
          <a:r>
            <a:rPr lang="zh-CN" altLang="en-US" sz="2400" dirty="0"/>
            <a:t>普遍调查</a:t>
          </a:r>
        </a:p>
      </dgm:t>
    </dgm:pt>
    <dgm:pt modelId="{465E574D-2836-4585-BC59-4B392B59652A}" type="parTrans" cxnId="{7D35476F-8B19-4944-B63A-8FB02ACA028B}">
      <dgm:prSet/>
      <dgm:spPr/>
      <dgm:t>
        <a:bodyPr/>
        <a:lstStyle/>
        <a:p>
          <a:endParaRPr lang="zh-CN" altLang="en-US" sz="2400"/>
        </a:p>
      </dgm:t>
    </dgm:pt>
    <dgm:pt modelId="{0B446718-345C-49E3-A3A9-F21E0575D392}" type="sibTrans" cxnId="{7D35476F-8B19-4944-B63A-8FB02ACA028B}">
      <dgm:prSet/>
      <dgm:spPr/>
      <dgm:t>
        <a:bodyPr/>
        <a:lstStyle/>
        <a:p>
          <a:endParaRPr lang="zh-CN" altLang="en-US" sz="2400"/>
        </a:p>
      </dgm:t>
    </dgm:pt>
    <dgm:pt modelId="{98C7CB7F-1112-4F23-928C-D01F6A5687CF}">
      <dgm:prSet phldrT="[文本]" custT="1"/>
      <dgm:spPr>
        <a:solidFill>
          <a:schemeClr val="accent2"/>
        </a:solidFill>
      </dgm:spPr>
      <dgm:t>
        <a:bodyPr/>
        <a:lstStyle/>
        <a:p>
          <a:r>
            <a:rPr lang="zh-CN" altLang="en-US" sz="2400" dirty="0"/>
            <a:t>抽样调查</a:t>
          </a:r>
        </a:p>
      </dgm:t>
    </dgm:pt>
    <dgm:pt modelId="{2795D896-4406-48C8-9E41-58F2E0241E7E}" type="parTrans" cxnId="{3DA1D79F-F7EF-4D54-8B27-4CBEB01688FE}">
      <dgm:prSet/>
      <dgm:spPr/>
      <dgm:t>
        <a:bodyPr/>
        <a:lstStyle/>
        <a:p>
          <a:endParaRPr lang="zh-CN" altLang="en-US" sz="2400"/>
        </a:p>
      </dgm:t>
    </dgm:pt>
    <dgm:pt modelId="{47487111-8897-4BB0-9B9B-6FFC8F6BF65B}" type="sibTrans" cxnId="{3DA1D79F-F7EF-4D54-8B27-4CBEB01688FE}">
      <dgm:prSet/>
      <dgm:spPr/>
      <dgm:t>
        <a:bodyPr/>
        <a:lstStyle/>
        <a:p>
          <a:endParaRPr lang="zh-CN" altLang="en-US" sz="2400"/>
        </a:p>
      </dgm:t>
    </dgm:pt>
    <dgm:pt modelId="{A43CECA9-0682-4CB0-A36F-89BE31904B3E}" type="pres">
      <dgm:prSet presAssocID="{3050FC27-D48A-447A-A809-29BD9A6CFDAB}" presName="hierChild1" presStyleCnt="0">
        <dgm:presLayoutVars>
          <dgm:orgChart val="1"/>
          <dgm:chPref val="1"/>
          <dgm:dir/>
          <dgm:animOne val="branch"/>
          <dgm:animLvl val="lvl"/>
          <dgm:resizeHandles/>
        </dgm:presLayoutVars>
      </dgm:prSet>
      <dgm:spPr/>
    </dgm:pt>
    <dgm:pt modelId="{22E4CA12-B718-4E58-ADEC-D0FDCF1E6605}" type="pres">
      <dgm:prSet presAssocID="{B6AF283C-798B-4334-8834-46FFD270E008}" presName="hierRoot1" presStyleCnt="0">
        <dgm:presLayoutVars>
          <dgm:hierBranch val="init"/>
        </dgm:presLayoutVars>
      </dgm:prSet>
      <dgm:spPr/>
    </dgm:pt>
    <dgm:pt modelId="{496EE912-D5A3-4186-9ED7-2AB33C3C55C0}" type="pres">
      <dgm:prSet presAssocID="{B6AF283C-798B-4334-8834-46FFD270E008}" presName="rootComposite1" presStyleCnt="0"/>
      <dgm:spPr/>
    </dgm:pt>
    <dgm:pt modelId="{4FC43360-EEE9-4A22-A1CE-584F80751F24}" type="pres">
      <dgm:prSet presAssocID="{B6AF283C-798B-4334-8834-46FFD270E008}" presName="rootText1" presStyleLbl="node0" presStyleIdx="0" presStyleCnt="1" custScaleX="74665" custScaleY="76510">
        <dgm:presLayoutVars>
          <dgm:chPref val="3"/>
        </dgm:presLayoutVars>
      </dgm:prSet>
      <dgm:spPr/>
    </dgm:pt>
    <dgm:pt modelId="{EFCBD6B9-E77A-4888-AB0A-56E9CD7E0655}" type="pres">
      <dgm:prSet presAssocID="{B6AF283C-798B-4334-8834-46FFD270E008}" presName="rootConnector1" presStyleLbl="node1" presStyleIdx="0" presStyleCnt="0"/>
      <dgm:spPr/>
    </dgm:pt>
    <dgm:pt modelId="{3285E6E5-6D59-47F3-89D5-3527F68E8D2A}" type="pres">
      <dgm:prSet presAssocID="{B6AF283C-798B-4334-8834-46FFD270E008}" presName="hierChild2" presStyleCnt="0"/>
      <dgm:spPr/>
    </dgm:pt>
    <dgm:pt modelId="{5448940B-F58A-4B49-A6F1-B7FBD69F4D11}" type="pres">
      <dgm:prSet presAssocID="{465E574D-2836-4585-BC59-4B392B59652A}" presName="Name64" presStyleLbl="parChTrans1D2" presStyleIdx="0" presStyleCnt="2"/>
      <dgm:spPr/>
    </dgm:pt>
    <dgm:pt modelId="{A05C0143-0E92-4640-8176-8AE8F08B3903}" type="pres">
      <dgm:prSet presAssocID="{B88CF9A8-BBB6-4960-B6A4-D8F8722EC89B}" presName="hierRoot2" presStyleCnt="0">
        <dgm:presLayoutVars>
          <dgm:hierBranch val="init"/>
        </dgm:presLayoutVars>
      </dgm:prSet>
      <dgm:spPr/>
    </dgm:pt>
    <dgm:pt modelId="{D0351A1D-E30B-4A7E-B11A-A711A82530E9}" type="pres">
      <dgm:prSet presAssocID="{B88CF9A8-BBB6-4960-B6A4-D8F8722EC89B}" presName="rootComposite" presStyleCnt="0"/>
      <dgm:spPr/>
    </dgm:pt>
    <dgm:pt modelId="{4A19574F-EBDB-4821-9941-2783F1BECD08}" type="pres">
      <dgm:prSet presAssocID="{B88CF9A8-BBB6-4960-B6A4-D8F8722EC89B}" presName="rootText" presStyleLbl="node2" presStyleIdx="0" presStyleCnt="2" custScaleX="90006" custScaleY="57415">
        <dgm:presLayoutVars>
          <dgm:chPref val="3"/>
        </dgm:presLayoutVars>
      </dgm:prSet>
      <dgm:spPr/>
    </dgm:pt>
    <dgm:pt modelId="{C2CB1712-DB95-4CA6-BA66-D4BAFC06A267}" type="pres">
      <dgm:prSet presAssocID="{B88CF9A8-BBB6-4960-B6A4-D8F8722EC89B}" presName="rootConnector" presStyleLbl="node2" presStyleIdx="0" presStyleCnt="2"/>
      <dgm:spPr/>
    </dgm:pt>
    <dgm:pt modelId="{0F76B9DA-3989-4552-AEAA-3F4423C08F19}" type="pres">
      <dgm:prSet presAssocID="{B88CF9A8-BBB6-4960-B6A4-D8F8722EC89B}" presName="hierChild4" presStyleCnt="0"/>
      <dgm:spPr/>
    </dgm:pt>
    <dgm:pt modelId="{D54CA00A-5F86-4065-821D-493C40636D9D}" type="pres">
      <dgm:prSet presAssocID="{B88CF9A8-BBB6-4960-B6A4-D8F8722EC89B}" presName="hierChild5" presStyleCnt="0"/>
      <dgm:spPr/>
    </dgm:pt>
    <dgm:pt modelId="{8715BA09-81A7-4A41-8A75-4076D97AD853}" type="pres">
      <dgm:prSet presAssocID="{2795D896-4406-48C8-9E41-58F2E0241E7E}" presName="Name64" presStyleLbl="parChTrans1D2" presStyleIdx="1" presStyleCnt="2"/>
      <dgm:spPr/>
    </dgm:pt>
    <dgm:pt modelId="{084FB5D9-1884-4E11-B191-0381229DBD11}" type="pres">
      <dgm:prSet presAssocID="{98C7CB7F-1112-4F23-928C-D01F6A5687CF}" presName="hierRoot2" presStyleCnt="0">
        <dgm:presLayoutVars>
          <dgm:hierBranch val="init"/>
        </dgm:presLayoutVars>
      </dgm:prSet>
      <dgm:spPr/>
    </dgm:pt>
    <dgm:pt modelId="{4FD249C6-765F-4AB1-82B7-EA1089A287BA}" type="pres">
      <dgm:prSet presAssocID="{98C7CB7F-1112-4F23-928C-D01F6A5687CF}" presName="rootComposite" presStyleCnt="0"/>
      <dgm:spPr/>
    </dgm:pt>
    <dgm:pt modelId="{3273EA91-9CB9-4E36-9528-8651B7A409FF}" type="pres">
      <dgm:prSet presAssocID="{98C7CB7F-1112-4F23-928C-D01F6A5687CF}" presName="rootText" presStyleLbl="node2" presStyleIdx="1" presStyleCnt="2" custScaleX="91579" custScaleY="61261">
        <dgm:presLayoutVars>
          <dgm:chPref val="3"/>
        </dgm:presLayoutVars>
      </dgm:prSet>
      <dgm:spPr/>
    </dgm:pt>
    <dgm:pt modelId="{029E99DA-7B8A-4377-A9DB-2C0D3518C113}" type="pres">
      <dgm:prSet presAssocID="{98C7CB7F-1112-4F23-928C-D01F6A5687CF}" presName="rootConnector" presStyleLbl="node2" presStyleIdx="1" presStyleCnt="2"/>
      <dgm:spPr/>
    </dgm:pt>
    <dgm:pt modelId="{F829A915-DCBD-44BD-8C0B-9A7A8CC2BBF4}" type="pres">
      <dgm:prSet presAssocID="{98C7CB7F-1112-4F23-928C-D01F6A5687CF}" presName="hierChild4" presStyleCnt="0"/>
      <dgm:spPr/>
    </dgm:pt>
    <dgm:pt modelId="{910694A8-3DE2-4399-9B87-96B42DE7576A}" type="pres">
      <dgm:prSet presAssocID="{98C7CB7F-1112-4F23-928C-D01F6A5687CF}" presName="hierChild5" presStyleCnt="0"/>
      <dgm:spPr/>
    </dgm:pt>
    <dgm:pt modelId="{CC792983-8DEA-4D21-B5E5-1777CFCD0C62}" type="pres">
      <dgm:prSet presAssocID="{B6AF283C-798B-4334-8834-46FFD270E008}" presName="hierChild3" presStyleCnt="0"/>
      <dgm:spPr/>
    </dgm:pt>
  </dgm:ptLst>
  <dgm:cxnLst>
    <dgm:cxn modelId="{6F1CC10C-EFC1-4478-BAD5-B462ECBB90EC}" type="presOf" srcId="{B6AF283C-798B-4334-8834-46FFD270E008}" destId="{4FC43360-EEE9-4A22-A1CE-584F80751F24}" srcOrd="0" destOrd="0" presId="urn:microsoft.com/office/officeart/2009/3/layout/HorizontalOrganizationChart"/>
    <dgm:cxn modelId="{EEA2C537-0AF9-4AE6-A86E-FF3B94A8D132}" type="presOf" srcId="{B88CF9A8-BBB6-4960-B6A4-D8F8722EC89B}" destId="{C2CB1712-DB95-4CA6-BA66-D4BAFC06A267}" srcOrd="1" destOrd="0" presId="urn:microsoft.com/office/officeart/2009/3/layout/HorizontalOrganizationChart"/>
    <dgm:cxn modelId="{9CF2BC62-6D12-47C9-BA0C-E9FA7F85B9E7}" type="presOf" srcId="{3050FC27-D48A-447A-A809-29BD9A6CFDAB}" destId="{A43CECA9-0682-4CB0-A36F-89BE31904B3E}" srcOrd="0" destOrd="0" presId="urn:microsoft.com/office/officeart/2009/3/layout/HorizontalOrganizationChart"/>
    <dgm:cxn modelId="{7D35476F-8B19-4944-B63A-8FB02ACA028B}" srcId="{B6AF283C-798B-4334-8834-46FFD270E008}" destId="{B88CF9A8-BBB6-4960-B6A4-D8F8722EC89B}" srcOrd="0" destOrd="0" parTransId="{465E574D-2836-4585-BC59-4B392B59652A}" sibTransId="{0B446718-345C-49E3-A3A9-F21E0575D392}"/>
    <dgm:cxn modelId="{3DA1D79F-F7EF-4D54-8B27-4CBEB01688FE}" srcId="{B6AF283C-798B-4334-8834-46FFD270E008}" destId="{98C7CB7F-1112-4F23-928C-D01F6A5687CF}" srcOrd="1" destOrd="0" parTransId="{2795D896-4406-48C8-9E41-58F2E0241E7E}" sibTransId="{47487111-8897-4BB0-9B9B-6FFC8F6BF65B}"/>
    <dgm:cxn modelId="{27EE07A0-30DB-4CFC-ADB8-D72A739B6E99}" type="presOf" srcId="{B6AF283C-798B-4334-8834-46FFD270E008}" destId="{EFCBD6B9-E77A-4888-AB0A-56E9CD7E0655}" srcOrd="1" destOrd="0" presId="urn:microsoft.com/office/officeart/2009/3/layout/HorizontalOrganizationChart"/>
    <dgm:cxn modelId="{697356A1-38AE-41BE-8450-BFE51E170A69}" type="presOf" srcId="{98C7CB7F-1112-4F23-928C-D01F6A5687CF}" destId="{029E99DA-7B8A-4377-A9DB-2C0D3518C113}" srcOrd="1" destOrd="0" presId="urn:microsoft.com/office/officeart/2009/3/layout/HorizontalOrganizationChart"/>
    <dgm:cxn modelId="{6E4463C5-9E8C-4F4C-B650-3436A8821246}" type="presOf" srcId="{465E574D-2836-4585-BC59-4B392B59652A}" destId="{5448940B-F58A-4B49-A6F1-B7FBD69F4D11}" srcOrd="0" destOrd="0" presId="urn:microsoft.com/office/officeart/2009/3/layout/HorizontalOrganizationChart"/>
    <dgm:cxn modelId="{CE45FCC7-7986-40E5-BA7F-52DFB1D0527A}" type="presOf" srcId="{98C7CB7F-1112-4F23-928C-D01F6A5687CF}" destId="{3273EA91-9CB9-4E36-9528-8651B7A409FF}" srcOrd="0" destOrd="0" presId="urn:microsoft.com/office/officeart/2009/3/layout/HorizontalOrganizationChart"/>
    <dgm:cxn modelId="{029CD6CF-E983-4298-94AF-94F663E22265}" srcId="{3050FC27-D48A-447A-A809-29BD9A6CFDAB}" destId="{B6AF283C-798B-4334-8834-46FFD270E008}" srcOrd="0" destOrd="0" parTransId="{63BE4203-E974-4D5A-9348-49D2B7895374}" sibTransId="{6CE77CF2-8F84-452C-A980-E3AECC0EBD86}"/>
    <dgm:cxn modelId="{73F535D7-0C2A-4801-AD64-26E5C1BD4A0F}" type="presOf" srcId="{B88CF9A8-BBB6-4960-B6A4-D8F8722EC89B}" destId="{4A19574F-EBDB-4821-9941-2783F1BECD08}" srcOrd="0" destOrd="0" presId="urn:microsoft.com/office/officeart/2009/3/layout/HorizontalOrganizationChart"/>
    <dgm:cxn modelId="{B8E331E9-5E97-4777-9395-A56CF90BF0FA}" type="presOf" srcId="{2795D896-4406-48C8-9E41-58F2E0241E7E}" destId="{8715BA09-81A7-4A41-8A75-4076D97AD853}" srcOrd="0" destOrd="0" presId="urn:microsoft.com/office/officeart/2009/3/layout/HorizontalOrganizationChart"/>
    <dgm:cxn modelId="{603E3765-53D8-4581-A161-F3B3FF22D625}" type="presParOf" srcId="{A43CECA9-0682-4CB0-A36F-89BE31904B3E}" destId="{22E4CA12-B718-4E58-ADEC-D0FDCF1E6605}" srcOrd="0" destOrd="0" presId="urn:microsoft.com/office/officeart/2009/3/layout/HorizontalOrganizationChart"/>
    <dgm:cxn modelId="{71C40475-5FF2-4308-8C4C-15C34A6EFC93}" type="presParOf" srcId="{22E4CA12-B718-4E58-ADEC-D0FDCF1E6605}" destId="{496EE912-D5A3-4186-9ED7-2AB33C3C55C0}" srcOrd="0" destOrd="0" presId="urn:microsoft.com/office/officeart/2009/3/layout/HorizontalOrganizationChart"/>
    <dgm:cxn modelId="{E5596693-B924-4BD5-BA41-2FCA9BA1EF4F}" type="presParOf" srcId="{496EE912-D5A3-4186-9ED7-2AB33C3C55C0}" destId="{4FC43360-EEE9-4A22-A1CE-584F80751F24}" srcOrd="0" destOrd="0" presId="urn:microsoft.com/office/officeart/2009/3/layout/HorizontalOrganizationChart"/>
    <dgm:cxn modelId="{FA7E5CB6-2DD1-41CE-81BD-EB78C529A30A}" type="presParOf" srcId="{496EE912-D5A3-4186-9ED7-2AB33C3C55C0}" destId="{EFCBD6B9-E77A-4888-AB0A-56E9CD7E0655}" srcOrd="1" destOrd="0" presId="urn:microsoft.com/office/officeart/2009/3/layout/HorizontalOrganizationChart"/>
    <dgm:cxn modelId="{E32588C9-B846-4F50-BD45-6E8A10DDC499}" type="presParOf" srcId="{22E4CA12-B718-4E58-ADEC-D0FDCF1E6605}" destId="{3285E6E5-6D59-47F3-89D5-3527F68E8D2A}" srcOrd="1" destOrd="0" presId="urn:microsoft.com/office/officeart/2009/3/layout/HorizontalOrganizationChart"/>
    <dgm:cxn modelId="{30746A44-04F3-4708-810C-C47AEEA8CFCE}" type="presParOf" srcId="{3285E6E5-6D59-47F3-89D5-3527F68E8D2A}" destId="{5448940B-F58A-4B49-A6F1-B7FBD69F4D11}" srcOrd="0" destOrd="0" presId="urn:microsoft.com/office/officeart/2009/3/layout/HorizontalOrganizationChart"/>
    <dgm:cxn modelId="{44C2CB79-68A0-4FBF-B162-CD083E1FDF0E}" type="presParOf" srcId="{3285E6E5-6D59-47F3-89D5-3527F68E8D2A}" destId="{A05C0143-0E92-4640-8176-8AE8F08B3903}" srcOrd="1" destOrd="0" presId="urn:microsoft.com/office/officeart/2009/3/layout/HorizontalOrganizationChart"/>
    <dgm:cxn modelId="{74CA436F-C470-4854-A7B5-E44139E0DCAC}" type="presParOf" srcId="{A05C0143-0E92-4640-8176-8AE8F08B3903}" destId="{D0351A1D-E30B-4A7E-B11A-A711A82530E9}" srcOrd="0" destOrd="0" presId="urn:microsoft.com/office/officeart/2009/3/layout/HorizontalOrganizationChart"/>
    <dgm:cxn modelId="{EBA08951-E681-4086-8E8E-E5618B74AA13}" type="presParOf" srcId="{D0351A1D-E30B-4A7E-B11A-A711A82530E9}" destId="{4A19574F-EBDB-4821-9941-2783F1BECD08}" srcOrd="0" destOrd="0" presId="urn:microsoft.com/office/officeart/2009/3/layout/HorizontalOrganizationChart"/>
    <dgm:cxn modelId="{B117D195-86E5-4555-A96C-147CD330FCF7}" type="presParOf" srcId="{D0351A1D-E30B-4A7E-B11A-A711A82530E9}" destId="{C2CB1712-DB95-4CA6-BA66-D4BAFC06A267}" srcOrd="1" destOrd="0" presId="urn:microsoft.com/office/officeart/2009/3/layout/HorizontalOrganizationChart"/>
    <dgm:cxn modelId="{925639B1-C224-4BDF-A486-5F77E8C4D48B}" type="presParOf" srcId="{A05C0143-0E92-4640-8176-8AE8F08B3903}" destId="{0F76B9DA-3989-4552-AEAA-3F4423C08F19}" srcOrd="1" destOrd="0" presId="urn:microsoft.com/office/officeart/2009/3/layout/HorizontalOrganizationChart"/>
    <dgm:cxn modelId="{197078C8-7C26-4CCC-B4AE-45C9D6E4A0EF}" type="presParOf" srcId="{A05C0143-0E92-4640-8176-8AE8F08B3903}" destId="{D54CA00A-5F86-4065-821D-493C40636D9D}" srcOrd="2" destOrd="0" presId="urn:microsoft.com/office/officeart/2009/3/layout/HorizontalOrganizationChart"/>
    <dgm:cxn modelId="{FA7229F9-B190-42EB-9566-075B130326A8}" type="presParOf" srcId="{3285E6E5-6D59-47F3-89D5-3527F68E8D2A}" destId="{8715BA09-81A7-4A41-8A75-4076D97AD853}" srcOrd="2" destOrd="0" presId="urn:microsoft.com/office/officeart/2009/3/layout/HorizontalOrganizationChart"/>
    <dgm:cxn modelId="{B30752BD-087A-4824-8AF6-1491A92ECB47}" type="presParOf" srcId="{3285E6E5-6D59-47F3-89D5-3527F68E8D2A}" destId="{084FB5D9-1884-4E11-B191-0381229DBD11}" srcOrd="3" destOrd="0" presId="urn:microsoft.com/office/officeart/2009/3/layout/HorizontalOrganizationChart"/>
    <dgm:cxn modelId="{6E891114-22B5-4532-A69A-9556F80FED34}" type="presParOf" srcId="{084FB5D9-1884-4E11-B191-0381229DBD11}" destId="{4FD249C6-765F-4AB1-82B7-EA1089A287BA}" srcOrd="0" destOrd="0" presId="urn:microsoft.com/office/officeart/2009/3/layout/HorizontalOrganizationChart"/>
    <dgm:cxn modelId="{ADB75D2F-8368-4B8A-A30A-359F51757838}" type="presParOf" srcId="{4FD249C6-765F-4AB1-82B7-EA1089A287BA}" destId="{3273EA91-9CB9-4E36-9528-8651B7A409FF}" srcOrd="0" destOrd="0" presId="urn:microsoft.com/office/officeart/2009/3/layout/HorizontalOrganizationChart"/>
    <dgm:cxn modelId="{1DA3C3E5-5EE5-43B4-84B2-360CBD78F0CA}" type="presParOf" srcId="{4FD249C6-765F-4AB1-82B7-EA1089A287BA}" destId="{029E99DA-7B8A-4377-A9DB-2C0D3518C113}" srcOrd="1" destOrd="0" presId="urn:microsoft.com/office/officeart/2009/3/layout/HorizontalOrganizationChart"/>
    <dgm:cxn modelId="{A5819934-EB49-4179-9FF6-5D3CDA78BF9B}" type="presParOf" srcId="{084FB5D9-1884-4E11-B191-0381229DBD11}" destId="{F829A915-DCBD-44BD-8C0B-9A7A8CC2BBF4}" srcOrd="1" destOrd="0" presId="urn:microsoft.com/office/officeart/2009/3/layout/HorizontalOrganizationChart"/>
    <dgm:cxn modelId="{7B3B8FD4-188F-429B-B9A1-CCF7B326C523}" type="presParOf" srcId="{084FB5D9-1884-4E11-B191-0381229DBD11}" destId="{910694A8-3DE2-4399-9B87-96B42DE7576A}" srcOrd="2" destOrd="0" presId="urn:microsoft.com/office/officeart/2009/3/layout/HorizontalOrganizationChart"/>
    <dgm:cxn modelId="{C98B23F3-8017-4F60-8895-4BAB7AD892BD}" type="presParOf" srcId="{22E4CA12-B718-4E58-ADEC-D0FDCF1E6605}" destId="{CC792983-8DEA-4D21-B5E5-1777CFCD0C6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E92BD7F-015E-47B6-BFF1-DA8D4E9971F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zh-CN" altLang="en-US"/>
        </a:p>
      </dgm:t>
    </dgm:pt>
    <dgm:pt modelId="{C57C42BD-5230-4C20-B26E-AFF0EE1F9303}">
      <dgm:prSet phldrT="[文本]"/>
      <dgm:spPr>
        <a:solidFill>
          <a:schemeClr val="accent2"/>
        </a:solidFill>
      </dgm:spPr>
      <dgm:t>
        <a:bodyPr/>
        <a:lstStyle/>
        <a:p>
          <a:r>
            <a:rPr lang="zh-CN" altLang="en-US" dirty="0"/>
            <a:t>每年在全县随机抽取</a:t>
          </a:r>
          <a:r>
            <a:rPr lang="en-US" altLang="zh-CN" dirty="0"/>
            <a:t>5</a:t>
          </a:r>
          <a:r>
            <a:rPr lang="zh-CN" altLang="en-US" dirty="0"/>
            <a:t>个乡镇</a:t>
          </a:r>
        </a:p>
      </dgm:t>
    </dgm:pt>
    <dgm:pt modelId="{B6C1A2CF-F427-48FD-9B73-DBB7686FF5BB}" type="parTrans" cxnId="{A3D5D96B-C616-428A-BE73-223B3752B864}">
      <dgm:prSet/>
      <dgm:spPr/>
      <dgm:t>
        <a:bodyPr/>
        <a:lstStyle/>
        <a:p>
          <a:endParaRPr lang="zh-CN" altLang="en-US"/>
        </a:p>
      </dgm:t>
    </dgm:pt>
    <dgm:pt modelId="{038DCEF2-D4AD-43C7-93CB-3BE675BFA469}" type="sibTrans" cxnId="{A3D5D96B-C616-428A-BE73-223B3752B864}">
      <dgm:prSet/>
      <dgm:spPr/>
      <dgm:t>
        <a:bodyPr/>
        <a:lstStyle/>
        <a:p>
          <a:endParaRPr lang="zh-CN" altLang="en-US"/>
        </a:p>
      </dgm:t>
    </dgm:pt>
    <dgm:pt modelId="{9EC52C11-DDA4-49EF-B44A-49A92701CF1E}">
      <dgm:prSet phldrT="[文本]"/>
      <dgm:spPr>
        <a:solidFill>
          <a:schemeClr val="accent2"/>
        </a:solidFill>
      </dgm:spPr>
      <dgm:t>
        <a:bodyPr/>
        <a:lstStyle/>
        <a:p>
          <a:r>
            <a:rPr lang="zh-CN" altLang="en-US" dirty="0"/>
            <a:t>每个乡镇随机抽取</a:t>
          </a:r>
          <a:r>
            <a:rPr lang="en-US" altLang="zh-CN" dirty="0"/>
            <a:t>6</a:t>
          </a:r>
          <a:r>
            <a:rPr lang="zh-CN" altLang="en-US" dirty="0"/>
            <a:t>个村（居委会）</a:t>
          </a:r>
        </a:p>
      </dgm:t>
    </dgm:pt>
    <dgm:pt modelId="{33B13D04-B66C-4E2C-8DC8-0A52E8B34411}" type="parTrans" cxnId="{7DE2F1F6-C494-446F-8699-D422538A13EA}">
      <dgm:prSet/>
      <dgm:spPr/>
      <dgm:t>
        <a:bodyPr/>
        <a:lstStyle/>
        <a:p>
          <a:endParaRPr lang="zh-CN" altLang="en-US"/>
        </a:p>
      </dgm:t>
    </dgm:pt>
    <dgm:pt modelId="{DE6FBCB3-9F8C-44D2-9CB8-195EC9EB0295}" type="sibTrans" cxnId="{7DE2F1F6-C494-446F-8699-D422538A13EA}">
      <dgm:prSet/>
      <dgm:spPr/>
      <dgm:t>
        <a:bodyPr/>
        <a:lstStyle/>
        <a:p>
          <a:endParaRPr lang="zh-CN" altLang="en-US"/>
        </a:p>
      </dgm:t>
    </dgm:pt>
    <dgm:pt modelId="{289B64C2-0D63-440A-B552-8E6FE9C73F4A}">
      <dgm:prSet/>
      <dgm:spPr>
        <a:solidFill>
          <a:schemeClr val="accent2"/>
        </a:solidFill>
      </dgm:spPr>
      <dgm:t>
        <a:bodyPr/>
        <a:lstStyle/>
        <a:p>
          <a:r>
            <a:rPr lang="zh-CN" altLang="en-US" dirty="0"/>
            <a:t>每个村（居委会）随机抽取</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岁组儿童各</a:t>
          </a:r>
          <a:r>
            <a:rPr lang="en-US" altLang="zh-CN" dirty="0"/>
            <a:t>7</a:t>
          </a:r>
          <a:r>
            <a:rPr lang="zh-CN" altLang="en-US" dirty="0"/>
            <a:t>名儿童</a:t>
          </a:r>
        </a:p>
      </dgm:t>
    </dgm:pt>
    <dgm:pt modelId="{19A47120-B4FB-43DC-86D6-9CB785A26382}" type="parTrans" cxnId="{1B2C9D16-4DFE-4E69-A9B8-05CB4A8284D1}">
      <dgm:prSet/>
      <dgm:spPr/>
      <dgm:t>
        <a:bodyPr/>
        <a:lstStyle/>
        <a:p>
          <a:endParaRPr lang="zh-CN" altLang="en-US"/>
        </a:p>
      </dgm:t>
    </dgm:pt>
    <dgm:pt modelId="{26B65954-2040-4541-80D4-215A1B163D0F}" type="sibTrans" cxnId="{1B2C9D16-4DFE-4E69-A9B8-05CB4A8284D1}">
      <dgm:prSet/>
      <dgm:spPr/>
      <dgm:t>
        <a:bodyPr/>
        <a:lstStyle/>
        <a:p>
          <a:endParaRPr lang="zh-CN" altLang="en-US"/>
        </a:p>
      </dgm:t>
    </dgm:pt>
    <dgm:pt modelId="{AD4CF9E0-59AA-42E9-8A5F-0AA0B172020A}">
      <dgm:prSet/>
      <dgm:spPr>
        <a:solidFill>
          <a:schemeClr val="accent2"/>
        </a:solidFill>
      </dgm:spPr>
      <dgm:t>
        <a:bodyPr/>
        <a:lstStyle/>
        <a:p>
          <a:r>
            <a:rPr lang="en-US" altLang="en-US" dirty="0"/>
            <a:t>2010-2017</a:t>
          </a:r>
          <a:r>
            <a:rPr lang="zh-CN" altLang="en-US" dirty="0"/>
            <a:t>年常驻儿童免疫规划接种率的抽样调查</a:t>
          </a:r>
        </a:p>
      </dgm:t>
    </dgm:pt>
    <dgm:pt modelId="{9FE43D61-E1A3-4C48-8727-981417B661E3}" type="parTrans" cxnId="{3E1314C3-17AC-42B6-8AE6-473C996C1F6B}">
      <dgm:prSet/>
      <dgm:spPr/>
      <dgm:t>
        <a:bodyPr/>
        <a:lstStyle/>
        <a:p>
          <a:endParaRPr lang="zh-CN" altLang="en-US"/>
        </a:p>
      </dgm:t>
    </dgm:pt>
    <dgm:pt modelId="{2FC64596-6467-47BD-8D61-EA309F8DD74D}" type="sibTrans" cxnId="{3E1314C3-17AC-42B6-8AE6-473C996C1F6B}">
      <dgm:prSet/>
      <dgm:spPr/>
      <dgm:t>
        <a:bodyPr/>
        <a:lstStyle/>
        <a:p>
          <a:endParaRPr lang="zh-CN" altLang="en-US"/>
        </a:p>
      </dgm:t>
    </dgm:pt>
    <dgm:pt modelId="{7894731E-E85D-40E3-983F-2AF9B5FA7A08}" type="pres">
      <dgm:prSet presAssocID="{1E92BD7F-015E-47B6-BFF1-DA8D4E9971FA}" presName="outerComposite" presStyleCnt="0">
        <dgm:presLayoutVars>
          <dgm:chMax val="5"/>
          <dgm:dir/>
          <dgm:resizeHandles val="exact"/>
        </dgm:presLayoutVars>
      </dgm:prSet>
      <dgm:spPr/>
    </dgm:pt>
    <dgm:pt modelId="{48C8D53E-0026-4FEB-BE11-3324137AD23F}" type="pres">
      <dgm:prSet presAssocID="{1E92BD7F-015E-47B6-BFF1-DA8D4E9971FA}" presName="dummyMaxCanvas" presStyleCnt="0">
        <dgm:presLayoutVars/>
      </dgm:prSet>
      <dgm:spPr/>
    </dgm:pt>
    <dgm:pt modelId="{3CB7373C-FC7A-437D-9BFE-0FE5F2A90D76}" type="pres">
      <dgm:prSet presAssocID="{1E92BD7F-015E-47B6-BFF1-DA8D4E9971FA}" presName="FourNodes_1" presStyleLbl="node1" presStyleIdx="0" presStyleCnt="4" custLinFactNeighborY="-8613">
        <dgm:presLayoutVars>
          <dgm:bulletEnabled val="1"/>
        </dgm:presLayoutVars>
      </dgm:prSet>
      <dgm:spPr/>
    </dgm:pt>
    <dgm:pt modelId="{54504243-8ABE-46F7-8C0D-0D26C4D1014B}" type="pres">
      <dgm:prSet presAssocID="{1E92BD7F-015E-47B6-BFF1-DA8D4E9971FA}" presName="FourNodes_2" presStyleLbl="node1" presStyleIdx="1" presStyleCnt="4">
        <dgm:presLayoutVars>
          <dgm:bulletEnabled val="1"/>
        </dgm:presLayoutVars>
      </dgm:prSet>
      <dgm:spPr/>
    </dgm:pt>
    <dgm:pt modelId="{95DEDE53-1B06-4EC8-9D18-A3D9A293AE42}" type="pres">
      <dgm:prSet presAssocID="{1E92BD7F-015E-47B6-BFF1-DA8D4E9971FA}" presName="FourNodes_3" presStyleLbl="node1" presStyleIdx="2" presStyleCnt="4">
        <dgm:presLayoutVars>
          <dgm:bulletEnabled val="1"/>
        </dgm:presLayoutVars>
      </dgm:prSet>
      <dgm:spPr/>
    </dgm:pt>
    <dgm:pt modelId="{1F232A19-C68F-4013-A1FA-9DD8E620516A}" type="pres">
      <dgm:prSet presAssocID="{1E92BD7F-015E-47B6-BFF1-DA8D4E9971FA}" presName="FourNodes_4" presStyleLbl="node1" presStyleIdx="3" presStyleCnt="4">
        <dgm:presLayoutVars>
          <dgm:bulletEnabled val="1"/>
        </dgm:presLayoutVars>
      </dgm:prSet>
      <dgm:spPr/>
    </dgm:pt>
    <dgm:pt modelId="{D5441706-6ACF-485A-A421-E6ABBCEFF7CD}" type="pres">
      <dgm:prSet presAssocID="{1E92BD7F-015E-47B6-BFF1-DA8D4E9971FA}" presName="FourConn_1-2" presStyleLbl="fgAccFollowNode1" presStyleIdx="0" presStyleCnt="3">
        <dgm:presLayoutVars>
          <dgm:bulletEnabled val="1"/>
        </dgm:presLayoutVars>
      </dgm:prSet>
      <dgm:spPr/>
    </dgm:pt>
    <dgm:pt modelId="{BFA746B1-96FE-44A6-9F12-CA6D5786C2D3}" type="pres">
      <dgm:prSet presAssocID="{1E92BD7F-015E-47B6-BFF1-DA8D4E9971FA}" presName="FourConn_2-3" presStyleLbl="fgAccFollowNode1" presStyleIdx="1" presStyleCnt="3">
        <dgm:presLayoutVars>
          <dgm:bulletEnabled val="1"/>
        </dgm:presLayoutVars>
      </dgm:prSet>
      <dgm:spPr/>
    </dgm:pt>
    <dgm:pt modelId="{6DD3B23E-31E8-49EF-9484-E21F4CEEA9B0}" type="pres">
      <dgm:prSet presAssocID="{1E92BD7F-015E-47B6-BFF1-DA8D4E9971FA}" presName="FourConn_3-4" presStyleLbl="fgAccFollowNode1" presStyleIdx="2" presStyleCnt="3">
        <dgm:presLayoutVars>
          <dgm:bulletEnabled val="1"/>
        </dgm:presLayoutVars>
      </dgm:prSet>
      <dgm:spPr/>
    </dgm:pt>
    <dgm:pt modelId="{6F83D865-F991-405A-BFD4-5A618BC058F3}" type="pres">
      <dgm:prSet presAssocID="{1E92BD7F-015E-47B6-BFF1-DA8D4E9971FA}" presName="FourNodes_1_text" presStyleLbl="node1" presStyleIdx="3" presStyleCnt="4">
        <dgm:presLayoutVars>
          <dgm:bulletEnabled val="1"/>
        </dgm:presLayoutVars>
      </dgm:prSet>
      <dgm:spPr/>
    </dgm:pt>
    <dgm:pt modelId="{042C1EB5-FFA5-4021-9D48-C4546C171759}" type="pres">
      <dgm:prSet presAssocID="{1E92BD7F-015E-47B6-BFF1-DA8D4E9971FA}" presName="FourNodes_2_text" presStyleLbl="node1" presStyleIdx="3" presStyleCnt="4">
        <dgm:presLayoutVars>
          <dgm:bulletEnabled val="1"/>
        </dgm:presLayoutVars>
      </dgm:prSet>
      <dgm:spPr/>
    </dgm:pt>
    <dgm:pt modelId="{5E161723-39F8-412A-A4A8-391D9C477692}" type="pres">
      <dgm:prSet presAssocID="{1E92BD7F-015E-47B6-BFF1-DA8D4E9971FA}" presName="FourNodes_3_text" presStyleLbl="node1" presStyleIdx="3" presStyleCnt="4">
        <dgm:presLayoutVars>
          <dgm:bulletEnabled val="1"/>
        </dgm:presLayoutVars>
      </dgm:prSet>
      <dgm:spPr/>
    </dgm:pt>
    <dgm:pt modelId="{A17E4931-8CA2-4ECD-A78F-2DB16C3C67EA}" type="pres">
      <dgm:prSet presAssocID="{1E92BD7F-015E-47B6-BFF1-DA8D4E9971FA}" presName="FourNodes_4_text" presStyleLbl="node1" presStyleIdx="3" presStyleCnt="4">
        <dgm:presLayoutVars>
          <dgm:bulletEnabled val="1"/>
        </dgm:presLayoutVars>
      </dgm:prSet>
      <dgm:spPr/>
    </dgm:pt>
  </dgm:ptLst>
  <dgm:cxnLst>
    <dgm:cxn modelId="{B1617401-0AFB-4727-9EFA-21A33912E888}" type="presOf" srcId="{9EC52C11-DDA4-49EF-B44A-49A92701CF1E}" destId="{95DEDE53-1B06-4EC8-9D18-A3D9A293AE42}" srcOrd="0" destOrd="0" presId="urn:microsoft.com/office/officeart/2005/8/layout/vProcess5"/>
    <dgm:cxn modelId="{9CBFB207-C7A1-4191-BBB5-A596E0B4E37A}" type="presOf" srcId="{1E92BD7F-015E-47B6-BFF1-DA8D4E9971FA}" destId="{7894731E-E85D-40E3-983F-2AF9B5FA7A08}" srcOrd="0" destOrd="0" presId="urn:microsoft.com/office/officeart/2005/8/layout/vProcess5"/>
    <dgm:cxn modelId="{A965530E-83FB-4D0A-BBFD-F68EF1298D04}" type="presOf" srcId="{038DCEF2-D4AD-43C7-93CB-3BE675BFA469}" destId="{BFA746B1-96FE-44A6-9F12-CA6D5786C2D3}" srcOrd="0" destOrd="0" presId="urn:microsoft.com/office/officeart/2005/8/layout/vProcess5"/>
    <dgm:cxn modelId="{1B2C9D16-4DFE-4E69-A9B8-05CB4A8284D1}" srcId="{1E92BD7F-015E-47B6-BFF1-DA8D4E9971FA}" destId="{289B64C2-0D63-440A-B552-8E6FE9C73F4A}" srcOrd="3" destOrd="0" parTransId="{19A47120-B4FB-43DC-86D6-9CB785A26382}" sibTransId="{26B65954-2040-4541-80D4-215A1B163D0F}"/>
    <dgm:cxn modelId="{6E2CE035-CBB3-496F-BC7A-385B577194F0}" type="presOf" srcId="{9EC52C11-DDA4-49EF-B44A-49A92701CF1E}" destId="{5E161723-39F8-412A-A4A8-391D9C477692}" srcOrd="1" destOrd="0" presId="urn:microsoft.com/office/officeart/2005/8/layout/vProcess5"/>
    <dgm:cxn modelId="{6374E143-C778-45B5-9217-4821DFCC18A2}" type="presOf" srcId="{AD4CF9E0-59AA-42E9-8A5F-0AA0B172020A}" destId="{3CB7373C-FC7A-437D-9BFE-0FE5F2A90D76}" srcOrd="0" destOrd="0" presId="urn:microsoft.com/office/officeart/2005/8/layout/vProcess5"/>
    <dgm:cxn modelId="{89DE4069-6E39-4541-BD27-E2F29AEEF200}" type="presOf" srcId="{2FC64596-6467-47BD-8D61-EA309F8DD74D}" destId="{D5441706-6ACF-485A-A421-E6ABBCEFF7CD}" srcOrd="0" destOrd="0" presId="urn:microsoft.com/office/officeart/2005/8/layout/vProcess5"/>
    <dgm:cxn modelId="{A3D5D96B-C616-428A-BE73-223B3752B864}" srcId="{1E92BD7F-015E-47B6-BFF1-DA8D4E9971FA}" destId="{C57C42BD-5230-4C20-B26E-AFF0EE1F9303}" srcOrd="1" destOrd="0" parTransId="{B6C1A2CF-F427-48FD-9B73-DBB7686FF5BB}" sibTransId="{038DCEF2-D4AD-43C7-93CB-3BE675BFA469}"/>
    <dgm:cxn modelId="{68BACD83-D44F-406E-A2F9-7C383F15CB60}" type="presOf" srcId="{289B64C2-0D63-440A-B552-8E6FE9C73F4A}" destId="{1F232A19-C68F-4013-A1FA-9DD8E620516A}" srcOrd="0" destOrd="0" presId="urn:microsoft.com/office/officeart/2005/8/layout/vProcess5"/>
    <dgm:cxn modelId="{8F4A209B-84D4-47F2-A9D4-74E2BE8DF55A}" type="presOf" srcId="{DE6FBCB3-9F8C-44D2-9CB8-195EC9EB0295}" destId="{6DD3B23E-31E8-49EF-9484-E21F4CEEA9B0}" srcOrd="0" destOrd="0" presId="urn:microsoft.com/office/officeart/2005/8/layout/vProcess5"/>
    <dgm:cxn modelId="{E63DAFA0-2293-4E9A-B80A-987C294579CD}" type="presOf" srcId="{AD4CF9E0-59AA-42E9-8A5F-0AA0B172020A}" destId="{6F83D865-F991-405A-BFD4-5A618BC058F3}" srcOrd="1" destOrd="0" presId="urn:microsoft.com/office/officeart/2005/8/layout/vProcess5"/>
    <dgm:cxn modelId="{AD4D9DAC-5B4D-4F69-9135-7E89CA979FFF}" type="presOf" srcId="{C57C42BD-5230-4C20-B26E-AFF0EE1F9303}" destId="{54504243-8ABE-46F7-8C0D-0D26C4D1014B}" srcOrd="0" destOrd="0" presId="urn:microsoft.com/office/officeart/2005/8/layout/vProcess5"/>
    <dgm:cxn modelId="{F650C8BA-DFCF-477D-BB79-273A81FE025A}" type="presOf" srcId="{C57C42BD-5230-4C20-B26E-AFF0EE1F9303}" destId="{042C1EB5-FFA5-4021-9D48-C4546C171759}" srcOrd="1" destOrd="0" presId="urn:microsoft.com/office/officeart/2005/8/layout/vProcess5"/>
    <dgm:cxn modelId="{3E1314C3-17AC-42B6-8AE6-473C996C1F6B}" srcId="{1E92BD7F-015E-47B6-BFF1-DA8D4E9971FA}" destId="{AD4CF9E0-59AA-42E9-8A5F-0AA0B172020A}" srcOrd="0" destOrd="0" parTransId="{9FE43D61-E1A3-4C48-8727-981417B661E3}" sibTransId="{2FC64596-6467-47BD-8D61-EA309F8DD74D}"/>
    <dgm:cxn modelId="{81962CD9-2F35-47DC-B3AB-48D5EEE87856}" type="presOf" srcId="{289B64C2-0D63-440A-B552-8E6FE9C73F4A}" destId="{A17E4931-8CA2-4ECD-A78F-2DB16C3C67EA}" srcOrd="1" destOrd="0" presId="urn:microsoft.com/office/officeart/2005/8/layout/vProcess5"/>
    <dgm:cxn modelId="{7DE2F1F6-C494-446F-8699-D422538A13EA}" srcId="{1E92BD7F-015E-47B6-BFF1-DA8D4E9971FA}" destId="{9EC52C11-DDA4-49EF-B44A-49A92701CF1E}" srcOrd="2" destOrd="0" parTransId="{33B13D04-B66C-4E2C-8DC8-0A52E8B34411}" sibTransId="{DE6FBCB3-9F8C-44D2-9CB8-195EC9EB0295}"/>
    <dgm:cxn modelId="{448417FD-0C3D-42D2-8A9B-B85626BDBCED}" type="presParOf" srcId="{7894731E-E85D-40E3-983F-2AF9B5FA7A08}" destId="{48C8D53E-0026-4FEB-BE11-3324137AD23F}" srcOrd="0" destOrd="0" presId="urn:microsoft.com/office/officeart/2005/8/layout/vProcess5"/>
    <dgm:cxn modelId="{1E42F2F3-7688-440B-A417-F642C62CA690}" type="presParOf" srcId="{7894731E-E85D-40E3-983F-2AF9B5FA7A08}" destId="{3CB7373C-FC7A-437D-9BFE-0FE5F2A90D76}" srcOrd="1" destOrd="0" presId="urn:microsoft.com/office/officeart/2005/8/layout/vProcess5"/>
    <dgm:cxn modelId="{C31A6FB4-AA0E-484D-8844-D4C063EFA747}" type="presParOf" srcId="{7894731E-E85D-40E3-983F-2AF9B5FA7A08}" destId="{54504243-8ABE-46F7-8C0D-0D26C4D1014B}" srcOrd="2" destOrd="0" presId="urn:microsoft.com/office/officeart/2005/8/layout/vProcess5"/>
    <dgm:cxn modelId="{9269CF3B-BDC8-4B00-9A46-52168E4D83C6}" type="presParOf" srcId="{7894731E-E85D-40E3-983F-2AF9B5FA7A08}" destId="{95DEDE53-1B06-4EC8-9D18-A3D9A293AE42}" srcOrd="3" destOrd="0" presId="urn:microsoft.com/office/officeart/2005/8/layout/vProcess5"/>
    <dgm:cxn modelId="{A07CB3C9-CBA3-4D97-A68E-7D9423D44CA6}" type="presParOf" srcId="{7894731E-E85D-40E3-983F-2AF9B5FA7A08}" destId="{1F232A19-C68F-4013-A1FA-9DD8E620516A}" srcOrd="4" destOrd="0" presId="urn:microsoft.com/office/officeart/2005/8/layout/vProcess5"/>
    <dgm:cxn modelId="{9D9FFD7E-7929-4083-8942-C6556F835B44}" type="presParOf" srcId="{7894731E-E85D-40E3-983F-2AF9B5FA7A08}" destId="{D5441706-6ACF-485A-A421-E6ABBCEFF7CD}" srcOrd="5" destOrd="0" presId="urn:microsoft.com/office/officeart/2005/8/layout/vProcess5"/>
    <dgm:cxn modelId="{776DAD71-B908-4446-9210-19C1AC1E6B76}" type="presParOf" srcId="{7894731E-E85D-40E3-983F-2AF9B5FA7A08}" destId="{BFA746B1-96FE-44A6-9F12-CA6D5786C2D3}" srcOrd="6" destOrd="0" presId="urn:microsoft.com/office/officeart/2005/8/layout/vProcess5"/>
    <dgm:cxn modelId="{A3BDD7DC-301C-48AC-A8C2-23884D119ECD}" type="presParOf" srcId="{7894731E-E85D-40E3-983F-2AF9B5FA7A08}" destId="{6DD3B23E-31E8-49EF-9484-E21F4CEEA9B0}" srcOrd="7" destOrd="0" presId="urn:microsoft.com/office/officeart/2005/8/layout/vProcess5"/>
    <dgm:cxn modelId="{4DBA8938-E59E-493B-BAC5-22A9A4A51786}" type="presParOf" srcId="{7894731E-E85D-40E3-983F-2AF9B5FA7A08}" destId="{6F83D865-F991-405A-BFD4-5A618BC058F3}" srcOrd="8" destOrd="0" presId="urn:microsoft.com/office/officeart/2005/8/layout/vProcess5"/>
    <dgm:cxn modelId="{C0D6223A-84A5-40B9-9DF4-CD872BABB995}" type="presParOf" srcId="{7894731E-E85D-40E3-983F-2AF9B5FA7A08}" destId="{042C1EB5-FFA5-4021-9D48-C4546C171759}" srcOrd="9" destOrd="0" presId="urn:microsoft.com/office/officeart/2005/8/layout/vProcess5"/>
    <dgm:cxn modelId="{7F7A6263-81A9-4241-9367-6795142431C4}" type="presParOf" srcId="{7894731E-E85D-40E3-983F-2AF9B5FA7A08}" destId="{5E161723-39F8-412A-A4A8-391D9C477692}" srcOrd="10" destOrd="0" presId="urn:microsoft.com/office/officeart/2005/8/layout/vProcess5"/>
    <dgm:cxn modelId="{54FC3532-B687-41AF-BF97-3F707CD07B9A}" type="presParOf" srcId="{7894731E-E85D-40E3-983F-2AF9B5FA7A08}" destId="{A17E4931-8CA2-4ECD-A78F-2DB16C3C67E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6546050-E1BF-489D-A9F9-29A865973A86}" type="doc">
      <dgm:prSet loTypeId="urn:microsoft.com/office/officeart/2009/3/layout/HorizontalOrganizationChart" loCatId="hierarchy" qsTypeId="urn:microsoft.com/office/officeart/2005/8/quickstyle/simple2" qsCatId="simple" csTypeId="urn:microsoft.com/office/officeart/2005/8/colors/colorful1" csCatId="colorful" phldr="1"/>
      <dgm:spPr/>
      <dgm:t>
        <a:bodyPr/>
        <a:lstStyle/>
        <a:p>
          <a:endParaRPr lang="zh-CN" altLang="en-US"/>
        </a:p>
      </dgm:t>
    </dgm:pt>
    <dgm:pt modelId="{BA32660A-B7BD-44E5-91EF-6A16EEB20E69}">
      <dgm:prSet phldrT="[文本]"/>
      <dgm:spPr>
        <a:solidFill>
          <a:schemeClr val="accent2"/>
        </a:solidFill>
      </dgm:spPr>
      <dgm:t>
        <a:bodyPr/>
        <a:lstStyle/>
        <a:p>
          <a:r>
            <a:rPr lang="zh-CN" altLang="en-US" dirty="0"/>
            <a:t>抽样调查</a:t>
          </a:r>
        </a:p>
      </dgm:t>
    </dgm:pt>
    <dgm:pt modelId="{1291FDB5-B08B-4109-B9ED-B239781CC285}" type="parTrans" cxnId="{AB6080B5-A067-431A-BCDD-6A4250436BC4}">
      <dgm:prSet/>
      <dgm:spPr/>
      <dgm:t>
        <a:bodyPr/>
        <a:lstStyle/>
        <a:p>
          <a:endParaRPr lang="zh-CN" altLang="en-US"/>
        </a:p>
      </dgm:t>
    </dgm:pt>
    <dgm:pt modelId="{16F5D86A-2FB9-4D69-B522-6198320756E3}" type="sibTrans" cxnId="{AB6080B5-A067-431A-BCDD-6A4250436BC4}">
      <dgm:prSet/>
      <dgm:spPr/>
      <dgm:t>
        <a:bodyPr/>
        <a:lstStyle/>
        <a:p>
          <a:endParaRPr lang="zh-CN" altLang="en-US"/>
        </a:p>
      </dgm:t>
    </dgm:pt>
    <dgm:pt modelId="{89B1889A-083B-48C0-BD42-D7A9EF4D765C}">
      <dgm:prSet phldrT="[文本]"/>
      <dgm:spPr/>
      <dgm:t>
        <a:bodyPr/>
        <a:lstStyle/>
        <a:p>
          <a:r>
            <a:rPr lang="zh-CN" altLang="en-US" dirty="0"/>
            <a:t>随机抽样调查</a:t>
          </a:r>
        </a:p>
      </dgm:t>
    </dgm:pt>
    <dgm:pt modelId="{E50E937B-046E-4BF3-A5CE-910FA4279A0C}" type="parTrans" cxnId="{8B008ABF-7FE9-41A0-B1A5-95BF43D2E7A0}">
      <dgm:prSet/>
      <dgm:spPr/>
      <dgm:t>
        <a:bodyPr/>
        <a:lstStyle/>
        <a:p>
          <a:endParaRPr lang="zh-CN" altLang="en-US"/>
        </a:p>
      </dgm:t>
    </dgm:pt>
    <dgm:pt modelId="{2BB603EB-2D7D-4FD8-95AD-BC940876A895}" type="sibTrans" cxnId="{8B008ABF-7FE9-41A0-B1A5-95BF43D2E7A0}">
      <dgm:prSet/>
      <dgm:spPr/>
      <dgm:t>
        <a:bodyPr/>
        <a:lstStyle/>
        <a:p>
          <a:endParaRPr lang="zh-CN" altLang="en-US"/>
        </a:p>
      </dgm:t>
    </dgm:pt>
    <dgm:pt modelId="{1660E322-3DFF-494B-816D-A7596582EAEA}">
      <dgm:prSet phldrT="[文本]"/>
      <dgm:spPr/>
      <dgm:t>
        <a:bodyPr/>
        <a:lstStyle/>
        <a:p>
          <a:r>
            <a:rPr lang="zh-CN" altLang="en-US" dirty="0"/>
            <a:t>非随机抽样调查</a:t>
          </a:r>
        </a:p>
      </dgm:t>
    </dgm:pt>
    <dgm:pt modelId="{CE2B02DF-DDD1-462A-8DB5-5D7298E9B9EB}" type="parTrans" cxnId="{D5130223-C50B-48D4-A32C-C321DA33B161}">
      <dgm:prSet/>
      <dgm:spPr/>
      <dgm:t>
        <a:bodyPr/>
        <a:lstStyle/>
        <a:p>
          <a:endParaRPr lang="zh-CN" altLang="en-US"/>
        </a:p>
      </dgm:t>
    </dgm:pt>
    <dgm:pt modelId="{577FB76B-61A2-4F23-B548-C4E22EDD0583}" type="sibTrans" cxnId="{D5130223-C50B-48D4-A32C-C321DA33B161}">
      <dgm:prSet/>
      <dgm:spPr/>
      <dgm:t>
        <a:bodyPr/>
        <a:lstStyle/>
        <a:p>
          <a:endParaRPr lang="zh-CN" altLang="en-US"/>
        </a:p>
      </dgm:t>
    </dgm:pt>
    <dgm:pt modelId="{6BBF80DD-CF59-4B2B-AE25-128925738A13}">
      <dgm:prSet/>
      <dgm:spPr>
        <a:solidFill>
          <a:schemeClr val="accent2"/>
        </a:solidFill>
      </dgm:spPr>
      <dgm:t>
        <a:bodyPr/>
        <a:lstStyle/>
        <a:p>
          <a:endParaRPr lang="zh-CN" altLang="en-US"/>
        </a:p>
      </dgm:t>
    </dgm:pt>
    <dgm:pt modelId="{DF5D2E91-E014-4C0C-ABBC-04B54C96222E}" type="parTrans" cxnId="{A8EB9723-B8EE-4036-9F1F-391D5942ACBC}">
      <dgm:prSet/>
      <dgm:spPr/>
      <dgm:t>
        <a:bodyPr/>
        <a:lstStyle/>
        <a:p>
          <a:endParaRPr lang="zh-CN" altLang="en-US"/>
        </a:p>
      </dgm:t>
    </dgm:pt>
    <dgm:pt modelId="{6BC3AF43-0CFF-4803-92C6-119E87D38372}" type="sibTrans" cxnId="{A8EB9723-B8EE-4036-9F1F-391D5942ACBC}">
      <dgm:prSet/>
      <dgm:spPr/>
      <dgm:t>
        <a:bodyPr/>
        <a:lstStyle/>
        <a:p>
          <a:endParaRPr lang="zh-CN" altLang="en-US"/>
        </a:p>
      </dgm:t>
    </dgm:pt>
    <dgm:pt modelId="{82956C92-DDEF-40A6-BDDC-C2A53892509C}" type="pres">
      <dgm:prSet presAssocID="{46546050-E1BF-489D-A9F9-29A865973A86}" presName="hierChild1" presStyleCnt="0">
        <dgm:presLayoutVars>
          <dgm:orgChart val="1"/>
          <dgm:chPref val="1"/>
          <dgm:dir/>
          <dgm:animOne val="branch"/>
          <dgm:animLvl val="lvl"/>
          <dgm:resizeHandles/>
        </dgm:presLayoutVars>
      </dgm:prSet>
      <dgm:spPr/>
    </dgm:pt>
    <dgm:pt modelId="{1AFBC9B7-4E0E-480C-A106-B27E880D0194}" type="pres">
      <dgm:prSet presAssocID="{BA32660A-B7BD-44E5-91EF-6A16EEB20E69}" presName="hierRoot1" presStyleCnt="0">
        <dgm:presLayoutVars>
          <dgm:hierBranch val="init"/>
        </dgm:presLayoutVars>
      </dgm:prSet>
      <dgm:spPr/>
    </dgm:pt>
    <dgm:pt modelId="{58204F18-487C-4CC2-8A8E-3DFC8A7224E8}" type="pres">
      <dgm:prSet presAssocID="{BA32660A-B7BD-44E5-91EF-6A16EEB20E69}" presName="rootComposite1" presStyleCnt="0"/>
      <dgm:spPr/>
    </dgm:pt>
    <dgm:pt modelId="{E9531F87-DA94-46C8-B318-763B1A2CAE9B}" type="pres">
      <dgm:prSet presAssocID="{BA32660A-B7BD-44E5-91EF-6A16EEB20E69}" presName="rootText1" presStyleLbl="node0" presStyleIdx="0" presStyleCnt="1">
        <dgm:presLayoutVars>
          <dgm:chPref val="3"/>
        </dgm:presLayoutVars>
      </dgm:prSet>
      <dgm:spPr/>
    </dgm:pt>
    <dgm:pt modelId="{3ABD5D03-61E8-4810-B7D9-98FA812763A6}" type="pres">
      <dgm:prSet presAssocID="{BA32660A-B7BD-44E5-91EF-6A16EEB20E69}" presName="rootConnector1" presStyleLbl="node1" presStyleIdx="0" presStyleCnt="0"/>
      <dgm:spPr/>
    </dgm:pt>
    <dgm:pt modelId="{431D6629-A31A-4D20-81D8-29DED4EE35FE}" type="pres">
      <dgm:prSet presAssocID="{BA32660A-B7BD-44E5-91EF-6A16EEB20E69}" presName="hierChild2" presStyleCnt="0"/>
      <dgm:spPr/>
    </dgm:pt>
    <dgm:pt modelId="{FADD8465-9271-4A63-892A-E94BEF9C2B49}" type="pres">
      <dgm:prSet presAssocID="{E50E937B-046E-4BF3-A5CE-910FA4279A0C}" presName="Name64" presStyleLbl="parChTrans1D2" presStyleIdx="0" presStyleCnt="2"/>
      <dgm:spPr/>
    </dgm:pt>
    <dgm:pt modelId="{6CC6EEAF-9B6A-40F0-A00C-DC28CF428358}" type="pres">
      <dgm:prSet presAssocID="{89B1889A-083B-48C0-BD42-D7A9EF4D765C}" presName="hierRoot2" presStyleCnt="0">
        <dgm:presLayoutVars>
          <dgm:hierBranch val="init"/>
        </dgm:presLayoutVars>
      </dgm:prSet>
      <dgm:spPr/>
    </dgm:pt>
    <dgm:pt modelId="{4A69632D-26BF-4805-BFB7-6B7E02311DC9}" type="pres">
      <dgm:prSet presAssocID="{89B1889A-083B-48C0-BD42-D7A9EF4D765C}" presName="rootComposite" presStyleCnt="0"/>
      <dgm:spPr/>
    </dgm:pt>
    <dgm:pt modelId="{C93BA88A-8DDA-4357-9F66-DA57DF585352}" type="pres">
      <dgm:prSet presAssocID="{89B1889A-083B-48C0-BD42-D7A9EF4D765C}" presName="rootText" presStyleLbl="node2" presStyleIdx="0" presStyleCnt="2">
        <dgm:presLayoutVars>
          <dgm:chPref val="3"/>
        </dgm:presLayoutVars>
      </dgm:prSet>
      <dgm:spPr/>
    </dgm:pt>
    <dgm:pt modelId="{56BB2992-C81D-49A1-BB57-9BDF83D9B44D}" type="pres">
      <dgm:prSet presAssocID="{89B1889A-083B-48C0-BD42-D7A9EF4D765C}" presName="rootConnector" presStyleLbl="node2" presStyleIdx="0" presStyleCnt="2"/>
      <dgm:spPr/>
    </dgm:pt>
    <dgm:pt modelId="{2803C901-A583-416F-AADC-37C2E5D796D6}" type="pres">
      <dgm:prSet presAssocID="{89B1889A-083B-48C0-BD42-D7A9EF4D765C}" presName="hierChild4" presStyleCnt="0"/>
      <dgm:spPr/>
    </dgm:pt>
    <dgm:pt modelId="{6BA679AA-9727-43DA-9351-664261B2D8F9}" type="pres">
      <dgm:prSet presAssocID="{89B1889A-083B-48C0-BD42-D7A9EF4D765C}" presName="hierChild5" presStyleCnt="0"/>
      <dgm:spPr/>
    </dgm:pt>
    <dgm:pt modelId="{650C7AFD-4F2C-4119-9190-9AD63595CBD9}" type="pres">
      <dgm:prSet presAssocID="{CE2B02DF-DDD1-462A-8DB5-5D7298E9B9EB}" presName="Name64" presStyleLbl="parChTrans1D2" presStyleIdx="1" presStyleCnt="2"/>
      <dgm:spPr/>
    </dgm:pt>
    <dgm:pt modelId="{ED791F6B-1C1E-4B7A-ACB5-FD149E8B0F73}" type="pres">
      <dgm:prSet presAssocID="{1660E322-3DFF-494B-816D-A7596582EAEA}" presName="hierRoot2" presStyleCnt="0">
        <dgm:presLayoutVars>
          <dgm:hierBranch val="init"/>
        </dgm:presLayoutVars>
      </dgm:prSet>
      <dgm:spPr/>
    </dgm:pt>
    <dgm:pt modelId="{196ECB2E-D8A5-4F39-92B6-9FA7F7A54F8A}" type="pres">
      <dgm:prSet presAssocID="{1660E322-3DFF-494B-816D-A7596582EAEA}" presName="rootComposite" presStyleCnt="0"/>
      <dgm:spPr/>
    </dgm:pt>
    <dgm:pt modelId="{33B15F0C-E43C-4416-9520-A0024D48B9DD}" type="pres">
      <dgm:prSet presAssocID="{1660E322-3DFF-494B-816D-A7596582EAEA}" presName="rootText" presStyleLbl="node2" presStyleIdx="1" presStyleCnt="2">
        <dgm:presLayoutVars>
          <dgm:chPref val="3"/>
        </dgm:presLayoutVars>
      </dgm:prSet>
      <dgm:spPr/>
    </dgm:pt>
    <dgm:pt modelId="{5C3C3AE2-5383-4349-B6FA-8C113CA1E86A}" type="pres">
      <dgm:prSet presAssocID="{1660E322-3DFF-494B-816D-A7596582EAEA}" presName="rootConnector" presStyleLbl="node2" presStyleIdx="1" presStyleCnt="2"/>
      <dgm:spPr/>
    </dgm:pt>
    <dgm:pt modelId="{B06E8FAC-72C0-44CC-9F5F-FE3D3900B6FF}" type="pres">
      <dgm:prSet presAssocID="{1660E322-3DFF-494B-816D-A7596582EAEA}" presName="hierChild4" presStyleCnt="0"/>
      <dgm:spPr/>
    </dgm:pt>
    <dgm:pt modelId="{FF77DCE0-0963-477C-A667-E753D59E67C4}" type="pres">
      <dgm:prSet presAssocID="{DF5D2E91-E014-4C0C-ABBC-04B54C96222E}" presName="Name64" presStyleLbl="parChTrans1D3" presStyleIdx="0" presStyleCnt="1"/>
      <dgm:spPr/>
    </dgm:pt>
    <dgm:pt modelId="{037CC9CD-3723-4FFB-ADB8-CBAC09D90AA2}" type="pres">
      <dgm:prSet presAssocID="{6BBF80DD-CF59-4B2B-AE25-128925738A13}" presName="hierRoot2" presStyleCnt="0">
        <dgm:presLayoutVars>
          <dgm:hierBranch val="init"/>
        </dgm:presLayoutVars>
      </dgm:prSet>
      <dgm:spPr/>
    </dgm:pt>
    <dgm:pt modelId="{FE047198-DAAF-4709-98C8-061AAA9EE24F}" type="pres">
      <dgm:prSet presAssocID="{6BBF80DD-CF59-4B2B-AE25-128925738A13}" presName="rootComposite" presStyleCnt="0"/>
      <dgm:spPr/>
    </dgm:pt>
    <dgm:pt modelId="{88A70A98-6325-450D-B956-E5F432A1036A}" type="pres">
      <dgm:prSet presAssocID="{6BBF80DD-CF59-4B2B-AE25-128925738A13}" presName="rootText" presStyleLbl="node3" presStyleIdx="0" presStyleCnt="1" custScaleX="76063" custScaleY="79702">
        <dgm:presLayoutVars>
          <dgm:chPref val="3"/>
        </dgm:presLayoutVars>
      </dgm:prSet>
      <dgm:spPr/>
    </dgm:pt>
    <dgm:pt modelId="{631B3780-A733-4305-8786-CE1A23647B8D}" type="pres">
      <dgm:prSet presAssocID="{6BBF80DD-CF59-4B2B-AE25-128925738A13}" presName="rootConnector" presStyleLbl="node3" presStyleIdx="0" presStyleCnt="1"/>
      <dgm:spPr/>
    </dgm:pt>
    <dgm:pt modelId="{97F4959A-D8EB-4902-B786-5D8079837DBF}" type="pres">
      <dgm:prSet presAssocID="{6BBF80DD-CF59-4B2B-AE25-128925738A13}" presName="hierChild4" presStyleCnt="0"/>
      <dgm:spPr/>
    </dgm:pt>
    <dgm:pt modelId="{91C8D6F3-9B8A-43E1-B574-663A8E63383E}" type="pres">
      <dgm:prSet presAssocID="{6BBF80DD-CF59-4B2B-AE25-128925738A13}" presName="hierChild5" presStyleCnt="0"/>
      <dgm:spPr/>
    </dgm:pt>
    <dgm:pt modelId="{5D9B6A0D-FD3B-4AB2-B72A-506A1CB0D613}" type="pres">
      <dgm:prSet presAssocID="{1660E322-3DFF-494B-816D-A7596582EAEA}" presName="hierChild5" presStyleCnt="0"/>
      <dgm:spPr/>
    </dgm:pt>
    <dgm:pt modelId="{7BBD1422-56A4-4C07-8C32-5192D523060E}" type="pres">
      <dgm:prSet presAssocID="{BA32660A-B7BD-44E5-91EF-6A16EEB20E69}" presName="hierChild3" presStyleCnt="0"/>
      <dgm:spPr/>
    </dgm:pt>
  </dgm:ptLst>
  <dgm:cxnLst>
    <dgm:cxn modelId="{D5130223-C50B-48D4-A32C-C321DA33B161}" srcId="{BA32660A-B7BD-44E5-91EF-6A16EEB20E69}" destId="{1660E322-3DFF-494B-816D-A7596582EAEA}" srcOrd="1" destOrd="0" parTransId="{CE2B02DF-DDD1-462A-8DB5-5D7298E9B9EB}" sibTransId="{577FB76B-61A2-4F23-B548-C4E22EDD0583}"/>
    <dgm:cxn modelId="{A8EB9723-B8EE-4036-9F1F-391D5942ACBC}" srcId="{1660E322-3DFF-494B-816D-A7596582EAEA}" destId="{6BBF80DD-CF59-4B2B-AE25-128925738A13}" srcOrd="0" destOrd="0" parTransId="{DF5D2E91-E014-4C0C-ABBC-04B54C96222E}" sibTransId="{6BC3AF43-0CFF-4803-92C6-119E87D38372}"/>
    <dgm:cxn modelId="{B45FEA28-4D51-420B-B9FB-C1AA5077472E}" type="presOf" srcId="{DF5D2E91-E014-4C0C-ABBC-04B54C96222E}" destId="{FF77DCE0-0963-477C-A667-E753D59E67C4}" srcOrd="0" destOrd="0" presId="urn:microsoft.com/office/officeart/2009/3/layout/HorizontalOrganizationChart"/>
    <dgm:cxn modelId="{3DC4AA5B-9EB4-4EA8-9773-4B3D6C1F3F3E}" type="presOf" srcId="{6BBF80DD-CF59-4B2B-AE25-128925738A13}" destId="{631B3780-A733-4305-8786-CE1A23647B8D}" srcOrd="1" destOrd="0" presId="urn:microsoft.com/office/officeart/2009/3/layout/HorizontalOrganizationChart"/>
    <dgm:cxn modelId="{0A979C61-D3D3-45BC-A968-D24BEECD3917}" type="presOf" srcId="{89B1889A-083B-48C0-BD42-D7A9EF4D765C}" destId="{56BB2992-C81D-49A1-BB57-9BDF83D9B44D}" srcOrd="1" destOrd="0" presId="urn:microsoft.com/office/officeart/2009/3/layout/HorizontalOrganizationChart"/>
    <dgm:cxn modelId="{2B73BE66-7052-47FD-9D37-B06150A0C13F}" type="presOf" srcId="{CE2B02DF-DDD1-462A-8DB5-5D7298E9B9EB}" destId="{650C7AFD-4F2C-4119-9190-9AD63595CBD9}" srcOrd="0" destOrd="0" presId="urn:microsoft.com/office/officeart/2009/3/layout/HorizontalOrganizationChart"/>
    <dgm:cxn modelId="{12638C69-71CB-454F-A486-3300660B2F4B}" type="presOf" srcId="{46546050-E1BF-489D-A9F9-29A865973A86}" destId="{82956C92-DDEF-40A6-BDDC-C2A53892509C}" srcOrd="0" destOrd="0" presId="urn:microsoft.com/office/officeart/2009/3/layout/HorizontalOrganizationChart"/>
    <dgm:cxn modelId="{CF72546B-CED6-4CED-B57F-7E2B87BED74E}" type="presOf" srcId="{1660E322-3DFF-494B-816D-A7596582EAEA}" destId="{33B15F0C-E43C-4416-9520-A0024D48B9DD}" srcOrd="0" destOrd="0" presId="urn:microsoft.com/office/officeart/2009/3/layout/HorizontalOrganizationChart"/>
    <dgm:cxn modelId="{87E8989E-F726-44A3-9DF9-5207D458E46C}" type="presOf" srcId="{1660E322-3DFF-494B-816D-A7596582EAEA}" destId="{5C3C3AE2-5383-4349-B6FA-8C113CA1E86A}" srcOrd="1" destOrd="0" presId="urn:microsoft.com/office/officeart/2009/3/layout/HorizontalOrganizationChart"/>
    <dgm:cxn modelId="{25A9DCA4-4604-40FB-8FF1-B55A292CA0B9}" type="presOf" srcId="{6BBF80DD-CF59-4B2B-AE25-128925738A13}" destId="{88A70A98-6325-450D-B956-E5F432A1036A}" srcOrd="0" destOrd="0" presId="urn:microsoft.com/office/officeart/2009/3/layout/HorizontalOrganizationChart"/>
    <dgm:cxn modelId="{AB6080B5-A067-431A-BCDD-6A4250436BC4}" srcId="{46546050-E1BF-489D-A9F9-29A865973A86}" destId="{BA32660A-B7BD-44E5-91EF-6A16EEB20E69}" srcOrd="0" destOrd="0" parTransId="{1291FDB5-B08B-4109-B9ED-B239781CC285}" sibTransId="{16F5D86A-2FB9-4D69-B522-6198320756E3}"/>
    <dgm:cxn modelId="{8B008ABF-7FE9-41A0-B1A5-95BF43D2E7A0}" srcId="{BA32660A-B7BD-44E5-91EF-6A16EEB20E69}" destId="{89B1889A-083B-48C0-BD42-D7A9EF4D765C}" srcOrd="0" destOrd="0" parTransId="{E50E937B-046E-4BF3-A5CE-910FA4279A0C}" sibTransId="{2BB603EB-2D7D-4FD8-95AD-BC940876A895}"/>
    <dgm:cxn modelId="{8F5E35C5-981E-4E96-8499-34515E3CF21D}" type="presOf" srcId="{89B1889A-083B-48C0-BD42-D7A9EF4D765C}" destId="{C93BA88A-8DDA-4357-9F66-DA57DF585352}" srcOrd="0" destOrd="0" presId="urn:microsoft.com/office/officeart/2009/3/layout/HorizontalOrganizationChart"/>
    <dgm:cxn modelId="{36EAF7C5-0519-4A6C-9E88-BF1958E3E218}" type="presOf" srcId="{E50E937B-046E-4BF3-A5CE-910FA4279A0C}" destId="{FADD8465-9271-4A63-892A-E94BEF9C2B49}" srcOrd="0" destOrd="0" presId="urn:microsoft.com/office/officeart/2009/3/layout/HorizontalOrganizationChart"/>
    <dgm:cxn modelId="{20BB0BCF-30CB-481E-8CA1-84998CAA57A9}" type="presOf" srcId="{BA32660A-B7BD-44E5-91EF-6A16EEB20E69}" destId="{E9531F87-DA94-46C8-B318-763B1A2CAE9B}" srcOrd="0" destOrd="0" presId="urn:microsoft.com/office/officeart/2009/3/layout/HorizontalOrganizationChart"/>
    <dgm:cxn modelId="{24B528EF-1016-4CA3-BF96-FF1208DB8123}" type="presOf" srcId="{BA32660A-B7BD-44E5-91EF-6A16EEB20E69}" destId="{3ABD5D03-61E8-4810-B7D9-98FA812763A6}" srcOrd="1" destOrd="0" presId="urn:microsoft.com/office/officeart/2009/3/layout/HorizontalOrganizationChart"/>
    <dgm:cxn modelId="{5D79F54C-4D9F-46A5-8156-EEB3D0ECDBF2}" type="presParOf" srcId="{82956C92-DDEF-40A6-BDDC-C2A53892509C}" destId="{1AFBC9B7-4E0E-480C-A106-B27E880D0194}" srcOrd="0" destOrd="0" presId="urn:microsoft.com/office/officeart/2009/3/layout/HorizontalOrganizationChart"/>
    <dgm:cxn modelId="{E0E0BBDB-5202-4A57-A338-3B1063F44675}" type="presParOf" srcId="{1AFBC9B7-4E0E-480C-A106-B27E880D0194}" destId="{58204F18-487C-4CC2-8A8E-3DFC8A7224E8}" srcOrd="0" destOrd="0" presId="urn:microsoft.com/office/officeart/2009/3/layout/HorizontalOrganizationChart"/>
    <dgm:cxn modelId="{E5C214EA-F699-404A-B73E-AA7552476BF7}" type="presParOf" srcId="{58204F18-487C-4CC2-8A8E-3DFC8A7224E8}" destId="{E9531F87-DA94-46C8-B318-763B1A2CAE9B}" srcOrd="0" destOrd="0" presId="urn:microsoft.com/office/officeart/2009/3/layout/HorizontalOrganizationChart"/>
    <dgm:cxn modelId="{20059621-630B-4E2F-A114-8E5B1F76C305}" type="presParOf" srcId="{58204F18-487C-4CC2-8A8E-3DFC8A7224E8}" destId="{3ABD5D03-61E8-4810-B7D9-98FA812763A6}" srcOrd="1" destOrd="0" presId="urn:microsoft.com/office/officeart/2009/3/layout/HorizontalOrganizationChart"/>
    <dgm:cxn modelId="{6F1FA1CC-1290-4D75-B3D2-0B8C3A4CFA1F}" type="presParOf" srcId="{1AFBC9B7-4E0E-480C-A106-B27E880D0194}" destId="{431D6629-A31A-4D20-81D8-29DED4EE35FE}" srcOrd="1" destOrd="0" presId="urn:microsoft.com/office/officeart/2009/3/layout/HorizontalOrganizationChart"/>
    <dgm:cxn modelId="{3E93F369-D5AA-4635-819E-5ECF09ADE4EB}" type="presParOf" srcId="{431D6629-A31A-4D20-81D8-29DED4EE35FE}" destId="{FADD8465-9271-4A63-892A-E94BEF9C2B49}" srcOrd="0" destOrd="0" presId="urn:microsoft.com/office/officeart/2009/3/layout/HorizontalOrganizationChart"/>
    <dgm:cxn modelId="{D9043B50-7634-4247-93EC-54FE9F0333B0}" type="presParOf" srcId="{431D6629-A31A-4D20-81D8-29DED4EE35FE}" destId="{6CC6EEAF-9B6A-40F0-A00C-DC28CF428358}" srcOrd="1" destOrd="0" presId="urn:microsoft.com/office/officeart/2009/3/layout/HorizontalOrganizationChart"/>
    <dgm:cxn modelId="{2CC470DD-DFA3-4A29-AB95-A165CD7EF5AD}" type="presParOf" srcId="{6CC6EEAF-9B6A-40F0-A00C-DC28CF428358}" destId="{4A69632D-26BF-4805-BFB7-6B7E02311DC9}" srcOrd="0" destOrd="0" presId="urn:microsoft.com/office/officeart/2009/3/layout/HorizontalOrganizationChart"/>
    <dgm:cxn modelId="{6BF0F66A-07F3-4195-B599-2E8A2FC267B6}" type="presParOf" srcId="{4A69632D-26BF-4805-BFB7-6B7E02311DC9}" destId="{C93BA88A-8DDA-4357-9F66-DA57DF585352}" srcOrd="0" destOrd="0" presId="urn:microsoft.com/office/officeart/2009/3/layout/HorizontalOrganizationChart"/>
    <dgm:cxn modelId="{66B67164-31C8-47D2-8BC8-B41122101564}" type="presParOf" srcId="{4A69632D-26BF-4805-BFB7-6B7E02311DC9}" destId="{56BB2992-C81D-49A1-BB57-9BDF83D9B44D}" srcOrd="1" destOrd="0" presId="urn:microsoft.com/office/officeart/2009/3/layout/HorizontalOrganizationChart"/>
    <dgm:cxn modelId="{C29C0C55-3032-4314-B8AA-A108565F4BF8}" type="presParOf" srcId="{6CC6EEAF-9B6A-40F0-A00C-DC28CF428358}" destId="{2803C901-A583-416F-AADC-37C2E5D796D6}" srcOrd="1" destOrd="0" presId="urn:microsoft.com/office/officeart/2009/3/layout/HorizontalOrganizationChart"/>
    <dgm:cxn modelId="{1DD796D0-7194-49FE-A9CF-88F041897D8B}" type="presParOf" srcId="{6CC6EEAF-9B6A-40F0-A00C-DC28CF428358}" destId="{6BA679AA-9727-43DA-9351-664261B2D8F9}" srcOrd="2" destOrd="0" presId="urn:microsoft.com/office/officeart/2009/3/layout/HorizontalOrganizationChart"/>
    <dgm:cxn modelId="{6D99E1AE-34C6-43EB-8375-3FB4788D0194}" type="presParOf" srcId="{431D6629-A31A-4D20-81D8-29DED4EE35FE}" destId="{650C7AFD-4F2C-4119-9190-9AD63595CBD9}" srcOrd="2" destOrd="0" presId="urn:microsoft.com/office/officeart/2009/3/layout/HorizontalOrganizationChart"/>
    <dgm:cxn modelId="{6DCF62B3-2F6D-443F-9F44-6ED745B97632}" type="presParOf" srcId="{431D6629-A31A-4D20-81D8-29DED4EE35FE}" destId="{ED791F6B-1C1E-4B7A-ACB5-FD149E8B0F73}" srcOrd="3" destOrd="0" presId="urn:microsoft.com/office/officeart/2009/3/layout/HorizontalOrganizationChart"/>
    <dgm:cxn modelId="{AEDD5B09-7F65-4AF1-ACAE-19E7AAEA7BD1}" type="presParOf" srcId="{ED791F6B-1C1E-4B7A-ACB5-FD149E8B0F73}" destId="{196ECB2E-D8A5-4F39-92B6-9FA7F7A54F8A}" srcOrd="0" destOrd="0" presId="urn:microsoft.com/office/officeart/2009/3/layout/HorizontalOrganizationChart"/>
    <dgm:cxn modelId="{01726480-60A1-4E3D-8473-E6486F84DAED}" type="presParOf" srcId="{196ECB2E-D8A5-4F39-92B6-9FA7F7A54F8A}" destId="{33B15F0C-E43C-4416-9520-A0024D48B9DD}" srcOrd="0" destOrd="0" presId="urn:microsoft.com/office/officeart/2009/3/layout/HorizontalOrganizationChart"/>
    <dgm:cxn modelId="{D32DD047-5B6A-4BBD-BF0C-ADD6EB081924}" type="presParOf" srcId="{196ECB2E-D8A5-4F39-92B6-9FA7F7A54F8A}" destId="{5C3C3AE2-5383-4349-B6FA-8C113CA1E86A}" srcOrd="1" destOrd="0" presId="urn:microsoft.com/office/officeart/2009/3/layout/HorizontalOrganizationChart"/>
    <dgm:cxn modelId="{7B584D02-36BF-477F-A18D-1FB825DCD65E}" type="presParOf" srcId="{ED791F6B-1C1E-4B7A-ACB5-FD149E8B0F73}" destId="{B06E8FAC-72C0-44CC-9F5F-FE3D3900B6FF}" srcOrd="1" destOrd="0" presId="urn:microsoft.com/office/officeart/2009/3/layout/HorizontalOrganizationChart"/>
    <dgm:cxn modelId="{A552829D-14E7-492C-8A6D-2CC6AA796844}" type="presParOf" srcId="{B06E8FAC-72C0-44CC-9F5F-FE3D3900B6FF}" destId="{FF77DCE0-0963-477C-A667-E753D59E67C4}" srcOrd="0" destOrd="0" presId="urn:microsoft.com/office/officeart/2009/3/layout/HorizontalOrganizationChart"/>
    <dgm:cxn modelId="{A7EE0CEE-D60C-40AD-8CED-114E08B7D6CE}" type="presParOf" srcId="{B06E8FAC-72C0-44CC-9F5F-FE3D3900B6FF}" destId="{037CC9CD-3723-4FFB-ADB8-CBAC09D90AA2}" srcOrd="1" destOrd="0" presId="urn:microsoft.com/office/officeart/2009/3/layout/HorizontalOrganizationChart"/>
    <dgm:cxn modelId="{576D53C3-778F-44D4-9DDE-419FE0961821}" type="presParOf" srcId="{037CC9CD-3723-4FFB-ADB8-CBAC09D90AA2}" destId="{FE047198-DAAF-4709-98C8-061AAA9EE24F}" srcOrd="0" destOrd="0" presId="urn:microsoft.com/office/officeart/2009/3/layout/HorizontalOrganizationChart"/>
    <dgm:cxn modelId="{FF3280BD-CD72-4339-8072-93227CD63A15}" type="presParOf" srcId="{FE047198-DAAF-4709-98C8-061AAA9EE24F}" destId="{88A70A98-6325-450D-B956-E5F432A1036A}" srcOrd="0" destOrd="0" presId="urn:microsoft.com/office/officeart/2009/3/layout/HorizontalOrganizationChart"/>
    <dgm:cxn modelId="{776992B3-51F8-40D6-94DF-041658820F55}" type="presParOf" srcId="{FE047198-DAAF-4709-98C8-061AAA9EE24F}" destId="{631B3780-A733-4305-8786-CE1A23647B8D}" srcOrd="1" destOrd="0" presId="urn:microsoft.com/office/officeart/2009/3/layout/HorizontalOrganizationChart"/>
    <dgm:cxn modelId="{B42BC9D1-5C7C-4012-BCEC-9F08DD3790A8}" type="presParOf" srcId="{037CC9CD-3723-4FFB-ADB8-CBAC09D90AA2}" destId="{97F4959A-D8EB-4902-B786-5D8079837DBF}" srcOrd="1" destOrd="0" presId="urn:microsoft.com/office/officeart/2009/3/layout/HorizontalOrganizationChart"/>
    <dgm:cxn modelId="{0D462FD1-896B-4059-86D5-BB978265FD14}" type="presParOf" srcId="{037CC9CD-3723-4FFB-ADB8-CBAC09D90AA2}" destId="{91C8D6F3-9B8A-43E1-B574-663A8E63383E}" srcOrd="2" destOrd="0" presId="urn:microsoft.com/office/officeart/2009/3/layout/HorizontalOrganizationChart"/>
    <dgm:cxn modelId="{AF9AC8CD-3088-4D88-A386-23911370C4A4}" type="presParOf" srcId="{ED791F6B-1C1E-4B7A-ACB5-FD149E8B0F73}" destId="{5D9B6A0D-FD3B-4AB2-B72A-506A1CB0D613}" srcOrd="2" destOrd="0" presId="urn:microsoft.com/office/officeart/2009/3/layout/HorizontalOrganizationChart"/>
    <dgm:cxn modelId="{7B6F6B58-6116-4C1B-82C7-68160C0934A0}" type="presParOf" srcId="{1AFBC9B7-4E0E-480C-A106-B27E880D0194}" destId="{7BBD1422-56A4-4C07-8C32-5192D523060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50FC27-D48A-447A-A809-29BD9A6CFDAB}" type="doc">
      <dgm:prSet loTypeId="urn:microsoft.com/office/officeart/2009/3/layout/HorizontalOrganizationChart" loCatId="hierarchy" qsTypeId="urn:microsoft.com/office/officeart/2005/8/quickstyle/simple2" qsCatId="simple" csTypeId="urn:microsoft.com/office/officeart/2005/8/colors/accent1_2" csCatId="accent1" phldr="1"/>
      <dgm:spPr/>
      <dgm:t>
        <a:bodyPr/>
        <a:lstStyle/>
        <a:p>
          <a:endParaRPr lang="zh-CN" altLang="en-US"/>
        </a:p>
      </dgm:t>
    </dgm:pt>
    <dgm:pt modelId="{B6AF283C-798B-4334-8834-46FFD270E008}">
      <dgm:prSet phldrT="[文本]" custT="1"/>
      <dgm:spPr>
        <a:solidFill>
          <a:schemeClr val="accent2"/>
        </a:solidFill>
      </dgm:spPr>
      <dgm:t>
        <a:bodyPr/>
        <a:lstStyle/>
        <a:p>
          <a:r>
            <a:rPr lang="zh-CN" altLang="en-US" sz="2800" dirty="0"/>
            <a:t>问卷</a:t>
          </a:r>
        </a:p>
      </dgm:t>
    </dgm:pt>
    <dgm:pt modelId="{63BE4203-E974-4D5A-9348-49D2B7895374}" type="parTrans" cxnId="{029CD6CF-E983-4298-94AF-94F663E22265}">
      <dgm:prSet/>
      <dgm:spPr/>
      <dgm:t>
        <a:bodyPr/>
        <a:lstStyle/>
        <a:p>
          <a:endParaRPr lang="zh-CN" altLang="en-US"/>
        </a:p>
      </dgm:t>
    </dgm:pt>
    <dgm:pt modelId="{6CE77CF2-8F84-452C-A980-E3AECC0EBD86}" type="sibTrans" cxnId="{029CD6CF-E983-4298-94AF-94F663E22265}">
      <dgm:prSet/>
      <dgm:spPr/>
      <dgm:t>
        <a:bodyPr/>
        <a:lstStyle/>
        <a:p>
          <a:endParaRPr lang="zh-CN" altLang="en-US"/>
        </a:p>
      </dgm:t>
    </dgm:pt>
    <dgm:pt modelId="{B88CF9A8-BBB6-4960-B6A4-D8F8722EC89B}">
      <dgm:prSet phldrT="[文本]" custT="1"/>
      <dgm:spPr>
        <a:solidFill>
          <a:schemeClr val="accent2"/>
        </a:solidFill>
      </dgm:spPr>
      <dgm:t>
        <a:bodyPr/>
        <a:lstStyle/>
        <a:p>
          <a:r>
            <a:rPr lang="zh-CN" altLang="en-US" sz="2000" dirty="0"/>
            <a:t>自填式问卷</a:t>
          </a:r>
        </a:p>
      </dgm:t>
    </dgm:pt>
    <dgm:pt modelId="{465E574D-2836-4585-BC59-4B392B59652A}" type="parTrans" cxnId="{7D35476F-8B19-4944-B63A-8FB02ACA028B}">
      <dgm:prSet/>
      <dgm:spPr/>
      <dgm:t>
        <a:bodyPr/>
        <a:lstStyle/>
        <a:p>
          <a:endParaRPr lang="zh-CN" altLang="en-US"/>
        </a:p>
      </dgm:t>
    </dgm:pt>
    <dgm:pt modelId="{0B446718-345C-49E3-A3A9-F21E0575D392}" type="sibTrans" cxnId="{7D35476F-8B19-4944-B63A-8FB02ACA028B}">
      <dgm:prSet/>
      <dgm:spPr/>
      <dgm:t>
        <a:bodyPr/>
        <a:lstStyle/>
        <a:p>
          <a:endParaRPr lang="zh-CN" altLang="en-US"/>
        </a:p>
      </dgm:t>
    </dgm:pt>
    <dgm:pt modelId="{98C7CB7F-1112-4F23-928C-D01F6A5687CF}">
      <dgm:prSet phldrT="[文本]" custT="1"/>
      <dgm:spPr>
        <a:solidFill>
          <a:schemeClr val="accent2"/>
        </a:solidFill>
      </dgm:spPr>
      <dgm:t>
        <a:bodyPr/>
        <a:lstStyle/>
        <a:p>
          <a:r>
            <a:rPr lang="zh-CN" altLang="en-US" sz="2000" dirty="0"/>
            <a:t>代填式问卷</a:t>
          </a:r>
        </a:p>
      </dgm:t>
    </dgm:pt>
    <dgm:pt modelId="{2795D896-4406-48C8-9E41-58F2E0241E7E}" type="parTrans" cxnId="{3DA1D79F-F7EF-4D54-8B27-4CBEB01688FE}">
      <dgm:prSet/>
      <dgm:spPr/>
      <dgm:t>
        <a:bodyPr/>
        <a:lstStyle/>
        <a:p>
          <a:endParaRPr lang="zh-CN" altLang="en-US"/>
        </a:p>
      </dgm:t>
    </dgm:pt>
    <dgm:pt modelId="{47487111-8897-4BB0-9B9B-6FFC8F6BF65B}" type="sibTrans" cxnId="{3DA1D79F-F7EF-4D54-8B27-4CBEB01688FE}">
      <dgm:prSet/>
      <dgm:spPr/>
      <dgm:t>
        <a:bodyPr/>
        <a:lstStyle/>
        <a:p>
          <a:endParaRPr lang="zh-CN" altLang="en-US"/>
        </a:p>
      </dgm:t>
    </dgm:pt>
    <dgm:pt modelId="{AD5477F5-D860-41BA-A224-AFBF8976A38D}">
      <dgm:prSet/>
      <dgm:spPr>
        <a:solidFill>
          <a:schemeClr val="accent2"/>
        </a:solidFill>
        <a:ln>
          <a:solidFill>
            <a:schemeClr val="accent2"/>
          </a:solidFill>
        </a:ln>
      </dgm:spPr>
      <dgm:t>
        <a:bodyPr/>
        <a:lstStyle/>
        <a:p>
          <a:r>
            <a:rPr lang="zh-CN" altLang="en-US" dirty="0"/>
            <a:t>送发式问卷</a:t>
          </a:r>
        </a:p>
      </dgm:t>
    </dgm:pt>
    <dgm:pt modelId="{25BC5197-6CA3-47E7-A395-4DD439A66129}" type="parTrans" cxnId="{FC32C419-2B67-4C25-B00C-0D8186C8EFEF}">
      <dgm:prSet/>
      <dgm:spPr/>
      <dgm:t>
        <a:bodyPr/>
        <a:lstStyle/>
        <a:p>
          <a:endParaRPr lang="zh-CN" altLang="en-US"/>
        </a:p>
      </dgm:t>
    </dgm:pt>
    <dgm:pt modelId="{194BAE96-80D2-4694-9CAC-CAFC0CCAA1AB}" type="sibTrans" cxnId="{FC32C419-2B67-4C25-B00C-0D8186C8EFEF}">
      <dgm:prSet/>
      <dgm:spPr/>
      <dgm:t>
        <a:bodyPr/>
        <a:lstStyle/>
        <a:p>
          <a:endParaRPr lang="zh-CN" altLang="en-US"/>
        </a:p>
      </dgm:t>
    </dgm:pt>
    <dgm:pt modelId="{CB068B41-DDDE-4789-A7F9-10A5159F378F}">
      <dgm:prSet/>
      <dgm:spPr>
        <a:solidFill>
          <a:schemeClr val="accent2"/>
        </a:solidFill>
        <a:ln>
          <a:solidFill>
            <a:schemeClr val="accent2"/>
          </a:solidFill>
        </a:ln>
      </dgm:spPr>
      <dgm:t>
        <a:bodyPr/>
        <a:lstStyle/>
        <a:p>
          <a:r>
            <a:rPr lang="zh-CN" altLang="en-US" dirty="0"/>
            <a:t>邮寄问卷</a:t>
          </a:r>
        </a:p>
      </dgm:t>
    </dgm:pt>
    <dgm:pt modelId="{30FE15B4-E274-4920-AE8B-9FC86297229A}" type="parTrans" cxnId="{A1C4F21E-F3F9-49E7-9B49-3E92346F31E8}">
      <dgm:prSet/>
      <dgm:spPr/>
      <dgm:t>
        <a:bodyPr/>
        <a:lstStyle/>
        <a:p>
          <a:endParaRPr lang="zh-CN" altLang="en-US"/>
        </a:p>
      </dgm:t>
    </dgm:pt>
    <dgm:pt modelId="{785A823D-5FFA-47D2-81A0-8B4E3249CF4A}" type="sibTrans" cxnId="{A1C4F21E-F3F9-49E7-9B49-3E92346F31E8}">
      <dgm:prSet/>
      <dgm:spPr/>
      <dgm:t>
        <a:bodyPr/>
        <a:lstStyle/>
        <a:p>
          <a:endParaRPr lang="zh-CN" altLang="en-US"/>
        </a:p>
      </dgm:t>
    </dgm:pt>
    <dgm:pt modelId="{B0C15237-ED28-4B02-AAFB-4119F36F8AF4}">
      <dgm:prSet/>
      <dgm:spPr>
        <a:solidFill>
          <a:schemeClr val="accent2"/>
        </a:solidFill>
        <a:ln>
          <a:solidFill>
            <a:schemeClr val="accent2"/>
          </a:solidFill>
        </a:ln>
      </dgm:spPr>
      <dgm:t>
        <a:bodyPr/>
        <a:lstStyle/>
        <a:p>
          <a:r>
            <a:rPr lang="zh-CN" altLang="en-US" dirty="0"/>
            <a:t>报刊问卷</a:t>
          </a:r>
        </a:p>
      </dgm:t>
    </dgm:pt>
    <dgm:pt modelId="{BB00E83E-48D7-489A-AD6C-6E2146F3AEB2}" type="parTrans" cxnId="{869BE39C-2CE6-48C6-A4F5-62F0F9495E35}">
      <dgm:prSet/>
      <dgm:spPr/>
      <dgm:t>
        <a:bodyPr/>
        <a:lstStyle/>
        <a:p>
          <a:endParaRPr lang="zh-CN" altLang="en-US"/>
        </a:p>
      </dgm:t>
    </dgm:pt>
    <dgm:pt modelId="{7D73CF30-4E12-4B5E-B8A2-B8CC220CEC53}" type="sibTrans" cxnId="{869BE39C-2CE6-48C6-A4F5-62F0F9495E35}">
      <dgm:prSet/>
      <dgm:spPr/>
      <dgm:t>
        <a:bodyPr/>
        <a:lstStyle/>
        <a:p>
          <a:endParaRPr lang="zh-CN" altLang="en-US"/>
        </a:p>
      </dgm:t>
    </dgm:pt>
    <dgm:pt modelId="{AB56C9E0-4A3E-43D3-8B4B-2C5ED8EEC24A}">
      <dgm:prSet/>
      <dgm:spPr>
        <a:solidFill>
          <a:schemeClr val="accent2"/>
        </a:solidFill>
        <a:ln>
          <a:solidFill>
            <a:schemeClr val="accent2"/>
          </a:solidFill>
        </a:ln>
      </dgm:spPr>
      <dgm:t>
        <a:bodyPr/>
        <a:lstStyle/>
        <a:p>
          <a:r>
            <a:rPr lang="zh-CN" altLang="en-US" dirty="0"/>
            <a:t>网上调研问卷</a:t>
          </a:r>
        </a:p>
      </dgm:t>
    </dgm:pt>
    <dgm:pt modelId="{0C82C73E-5C15-40F0-B45A-A51CFCEF2C0E}" type="parTrans" cxnId="{EFA45C3D-2834-4CAF-A678-29ECB40725A6}">
      <dgm:prSet/>
      <dgm:spPr/>
      <dgm:t>
        <a:bodyPr/>
        <a:lstStyle/>
        <a:p>
          <a:endParaRPr lang="zh-CN" altLang="en-US"/>
        </a:p>
      </dgm:t>
    </dgm:pt>
    <dgm:pt modelId="{FB8E46D3-AE2B-4FBC-855B-D8E7A59D7D01}" type="sibTrans" cxnId="{EFA45C3D-2834-4CAF-A678-29ECB40725A6}">
      <dgm:prSet/>
      <dgm:spPr/>
      <dgm:t>
        <a:bodyPr/>
        <a:lstStyle/>
        <a:p>
          <a:endParaRPr lang="zh-CN" altLang="en-US"/>
        </a:p>
      </dgm:t>
    </dgm:pt>
    <dgm:pt modelId="{13E2D82E-FC17-4B1B-AFC3-37B1D6E7D068}">
      <dgm:prSet/>
      <dgm:spPr>
        <a:solidFill>
          <a:schemeClr val="accent2"/>
        </a:solidFill>
        <a:ln>
          <a:solidFill>
            <a:schemeClr val="accent2"/>
          </a:solidFill>
        </a:ln>
      </dgm:spPr>
      <dgm:t>
        <a:bodyPr/>
        <a:lstStyle/>
        <a:p>
          <a:r>
            <a:rPr lang="zh-CN" altLang="en-US" dirty="0"/>
            <a:t>当面访问式</a:t>
          </a:r>
        </a:p>
      </dgm:t>
    </dgm:pt>
    <dgm:pt modelId="{F0855EF5-97D3-404A-8E56-B31F6BA297C4}" type="parTrans" cxnId="{D2AD9318-14BD-4B41-A070-989B94644978}">
      <dgm:prSet/>
      <dgm:spPr/>
      <dgm:t>
        <a:bodyPr/>
        <a:lstStyle/>
        <a:p>
          <a:endParaRPr lang="zh-CN" altLang="en-US"/>
        </a:p>
      </dgm:t>
    </dgm:pt>
    <dgm:pt modelId="{F484B8DF-FCFB-4ABE-A45D-06F668C38638}" type="sibTrans" cxnId="{D2AD9318-14BD-4B41-A070-989B94644978}">
      <dgm:prSet/>
      <dgm:spPr/>
      <dgm:t>
        <a:bodyPr/>
        <a:lstStyle/>
        <a:p>
          <a:endParaRPr lang="zh-CN" altLang="en-US"/>
        </a:p>
      </dgm:t>
    </dgm:pt>
    <dgm:pt modelId="{F34B48ED-6D4F-4F3F-9D46-2DB80645456D}">
      <dgm:prSet/>
      <dgm:spPr>
        <a:solidFill>
          <a:schemeClr val="accent2"/>
        </a:solidFill>
        <a:ln>
          <a:solidFill>
            <a:schemeClr val="accent2"/>
          </a:solidFill>
        </a:ln>
      </dgm:spPr>
      <dgm:t>
        <a:bodyPr/>
        <a:lstStyle/>
        <a:p>
          <a:r>
            <a:rPr lang="zh-CN" altLang="en-US" dirty="0"/>
            <a:t>电话访问式</a:t>
          </a:r>
        </a:p>
      </dgm:t>
    </dgm:pt>
    <dgm:pt modelId="{417670CF-3CDC-4F84-AB66-FB6D2760F76F}" type="parTrans" cxnId="{D965281C-B1CD-4837-953D-D258F7496185}">
      <dgm:prSet/>
      <dgm:spPr/>
      <dgm:t>
        <a:bodyPr/>
        <a:lstStyle/>
        <a:p>
          <a:endParaRPr lang="zh-CN" altLang="en-US"/>
        </a:p>
      </dgm:t>
    </dgm:pt>
    <dgm:pt modelId="{DE372FA6-C821-42A7-8DBF-347598025546}" type="sibTrans" cxnId="{D965281C-B1CD-4837-953D-D258F7496185}">
      <dgm:prSet/>
      <dgm:spPr/>
      <dgm:t>
        <a:bodyPr/>
        <a:lstStyle/>
        <a:p>
          <a:endParaRPr lang="zh-CN" altLang="en-US"/>
        </a:p>
      </dgm:t>
    </dgm:pt>
    <dgm:pt modelId="{A43CECA9-0682-4CB0-A36F-89BE31904B3E}" type="pres">
      <dgm:prSet presAssocID="{3050FC27-D48A-447A-A809-29BD9A6CFDAB}" presName="hierChild1" presStyleCnt="0">
        <dgm:presLayoutVars>
          <dgm:orgChart val="1"/>
          <dgm:chPref val="1"/>
          <dgm:dir/>
          <dgm:animOne val="branch"/>
          <dgm:animLvl val="lvl"/>
          <dgm:resizeHandles/>
        </dgm:presLayoutVars>
      </dgm:prSet>
      <dgm:spPr/>
    </dgm:pt>
    <dgm:pt modelId="{22E4CA12-B718-4E58-ADEC-D0FDCF1E6605}" type="pres">
      <dgm:prSet presAssocID="{B6AF283C-798B-4334-8834-46FFD270E008}" presName="hierRoot1" presStyleCnt="0">
        <dgm:presLayoutVars>
          <dgm:hierBranch val="init"/>
        </dgm:presLayoutVars>
      </dgm:prSet>
      <dgm:spPr/>
    </dgm:pt>
    <dgm:pt modelId="{496EE912-D5A3-4186-9ED7-2AB33C3C55C0}" type="pres">
      <dgm:prSet presAssocID="{B6AF283C-798B-4334-8834-46FFD270E008}" presName="rootComposite1" presStyleCnt="0"/>
      <dgm:spPr/>
    </dgm:pt>
    <dgm:pt modelId="{4FC43360-EEE9-4A22-A1CE-584F80751F24}" type="pres">
      <dgm:prSet presAssocID="{B6AF283C-798B-4334-8834-46FFD270E008}" presName="rootText1" presStyleLbl="node0" presStyleIdx="0" presStyleCnt="1" custScaleX="116352" custScaleY="192582" custLinFactNeighborX="-70122" custLinFactNeighborY="2523">
        <dgm:presLayoutVars>
          <dgm:chPref val="3"/>
        </dgm:presLayoutVars>
      </dgm:prSet>
      <dgm:spPr/>
    </dgm:pt>
    <dgm:pt modelId="{EFCBD6B9-E77A-4888-AB0A-56E9CD7E0655}" type="pres">
      <dgm:prSet presAssocID="{B6AF283C-798B-4334-8834-46FFD270E008}" presName="rootConnector1" presStyleLbl="node1" presStyleIdx="0" presStyleCnt="0"/>
      <dgm:spPr/>
    </dgm:pt>
    <dgm:pt modelId="{3285E6E5-6D59-47F3-89D5-3527F68E8D2A}" type="pres">
      <dgm:prSet presAssocID="{B6AF283C-798B-4334-8834-46FFD270E008}" presName="hierChild2" presStyleCnt="0"/>
      <dgm:spPr/>
    </dgm:pt>
    <dgm:pt modelId="{5448940B-F58A-4B49-A6F1-B7FBD69F4D11}" type="pres">
      <dgm:prSet presAssocID="{465E574D-2836-4585-BC59-4B392B59652A}" presName="Name64" presStyleLbl="parChTrans1D2" presStyleIdx="0" presStyleCnt="2"/>
      <dgm:spPr/>
    </dgm:pt>
    <dgm:pt modelId="{A05C0143-0E92-4640-8176-8AE8F08B3903}" type="pres">
      <dgm:prSet presAssocID="{B88CF9A8-BBB6-4960-B6A4-D8F8722EC89B}" presName="hierRoot2" presStyleCnt="0">
        <dgm:presLayoutVars>
          <dgm:hierBranch val="init"/>
        </dgm:presLayoutVars>
      </dgm:prSet>
      <dgm:spPr/>
    </dgm:pt>
    <dgm:pt modelId="{D0351A1D-E30B-4A7E-B11A-A711A82530E9}" type="pres">
      <dgm:prSet presAssocID="{B88CF9A8-BBB6-4960-B6A4-D8F8722EC89B}" presName="rootComposite" presStyleCnt="0"/>
      <dgm:spPr/>
    </dgm:pt>
    <dgm:pt modelId="{4A19574F-EBDB-4821-9941-2783F1BECD08}" type="pres">
      <dgm:prSet presAssocID="{B88CF9A8-BBB6-4960-B6A4-D8F8722EC89B}" presName="rootText" presStyleLbl="node2" presStyleIdx="0" presStyleCnt="2" custScaleX="120000" custScaleY="127053" custLinFactNeighborX="-30873" custLinFactNeighborY="7732">
        <dgm:presLayoutVars>
          <dgm:chPref val="3"/>
        </dgm:presLayoutVars>
      </dgm:prSet>
      <dgm:spPr/>
    </dgm:pt>
    <dgm:pt modelId="{C2CB1712-DB95-4CA6-BA66-D4BAFC06A267}" type="pres">
      <dgm:prSet presAssocID="{B88CF9A8-BBB6-4960-B6A4-D8F8722EC89B}" presName="rootConnector" presStyleLbl="node2" presStyleIdx="0" presStyleCnt="2"/>
      <dgm:spPr/>
    </dgm:pt>
    <dgm:pt modelId="{0F76B9DA-3989-4552-AEAA-3F4423C08F19}" type="pres">
      <dgm:prSet presAssocID="{B88CF9A8-BBB6-4960-B6A4-D8F8722EC89B}" presName="hierChild4" presStyleCnt="0"/>
      <dgm:spPr/>
    </dgm:pt>
    <dgm:pt modelId="{00CDCAB3-E3F9-4BAF-AE4C-E8DF39C7637F}" type="pres">
      <dgm:prSet presAssocID="{25BC5197-6CA3-47E7-A395-4DD439A66129}" presName="Name64" presStyleLbl="parChTrans1D3" presStyleIdx="0" presStyleCnt="6"/>
      <dgm:spPr/>
    </dgm:pt>
    <dgm:pt modelId="{AEC31E44-3704-4960-BD65-DE87E83687BB}" type="pres">
      <dgm:prSet presAssocID="{AD5477F5-D860-41BA-A224-AFBF8976A38D}" presName="hierRoot2" presStyleCnt="0">
        <dgm:presLayoutVars>
          <dgm:hierBranch val="init"/>
        </dgm:presLayoutVars>
      </dgm:prSet>
      <dgm:spPr/>
    </dgm:pt>
    <dgm:pt modelId="{6F8B99A7-FF64-4702-ADFD-411D05A93FC9}" type="pres">
      <dgm:prSet presAssocID="{AD5477F5-D860-41BA-A224-AFBF8976A38D}" presName="rootComposite" presStyleCnt="0"/>
      <dgm:spPr/>
    </dgm:pt>
    <dgm:pt modelId="{1D89008D-5EBC-409F-85D5-B5979775AAE1}" type="pres">
      <dgm:prSet presAssocID="{AD5477F5-D860-41BA-A224-AFBF8976A38D}" presName="rootText" presStyleLbl="node3" presStyleIdx="0" presStyleCnt="6">
        <dgm:presLayoutVars>
          <dgm:chPref val="3"/>
        </dgm:presLayoutVars>
      </dgm:prSet>
      <dgm:spPr/>
    </dgm:pt>
    <dgm:pt modelId="{85C86B66-8D72-4181-B235-0C367F507624}" type="pres">
      <dgm:prSet presAssocID="{AD5477F5-D860-41BA-A224-AFBF8976A38D}" presName="rootConnector" presStyleLbl="node3" presStyleIdx="0" presStyleCnt="6"/>
      <dgm:spPr/>
    </dgm:pt>
    <dgm:pt modelId="{8C4BBDF5-B7D5-4A55-AE96-5CC93A989846}" type="pres">
      <dgm:prSet presAssocID="{AD5477F5-D860-41BA-A224-AFBF8976A38D}" presName="hierChild4" presStyleCnt="0"/>
      <dgm:spPr/>
    </dgm:pt>
    <dgm:pt modelId="{6522A2ED-B0C4-42FD-97F8-B43172AEA53C}" type="pres">
      <dgm:prSet presAssocID="{AD5477F5-D860-41BA-A224-AFBF8976A38D}" presName="hierChild5" presStyleCnt="0"/>
      <dgm:spPr/>
    </dgm:pt>
    <dgm:pt modelId="{831BCFAA-D928-4C96-9952-4C5D012A7245}" type="pres">
      <dgm:prSet presAssocID="{30FE15B4-E274-4920-AE8B-9FC86297229A}" presName="Name64" presStyleLbl="parChTrans1D3" presStyleIdx="1" presStyleCnt="6"/>
      <dgm:spPr/>
    </dgm:pt>
    <dgm:pt modelId="{BA1D501D-BF8B-4A00-BDD2-C722BFF7A1F9}" type="pres">
      <dgm:prSet presAssocID="{CB068B41-DDDE-4789-A7F9-10A5159F378F}" presName="hierRoot2" presStyleCnt="0">
        <dgm:presLayoutVars>
          <dgm:hierBranch val="init"/>
        </dgm:presLayoutVars>
      </dgm:prSet>
      <dgm:spPr/>
    </dgm:pt>
    <dgm:pt modelId="{2047C6F3-DFD8-4FBD-85C8-E22D95ABFD86}" type="pres">
      <dgm:prSet presAssocID="{CB068B41-DDDE-4789-A7F9-10A5159F378F}" presName="rootComposite" presStyleCnt="0"/>
      <dgm:spPr/>
    </dgm:pt>
    <dgm:pt modelId="{6D5A449F-5174-4803-B3C8-153E02C7E44E}" type="pres">
      <dgm:prSet presAssocID="{CB068B41-DDDE-4789-A7F9-10A5159F378F}" presName="rootText" presStyleLbl="node3" presStyleIdx="1" presStyleCnt="6">
        <dgm:presLayoutVars>
          <dgm:chPref val="3"/>
        </dgm:presLayoutVars>
      </dgm:prSet>
      <dgm:spPr/>
    </dgm:pt>
    <dgm:pt modelId="{B5CDC431-3491-4A54-BB0B-4C32A5EA4C89}" type="pres">
      <dgm:prSet presAssocID="{CB068B41-DDDE-4789-A7F9-10A5159F378F}" presName="rootConnector" presStyleLbl="node3" presStyleIdx="1" presStyleCnt="6"/>
      <dgm:spPr/>
    </dgm:pt>
    <dgm:pt modelId="{5878DDDB-A693-43A4-AF3A-D47C24F59353}" type="pres">
      <dgm:prSet presAssocID="{CB068B41-DDDE-4789-A7F9-10A5159F378F}" presName="hierChild4" presStyleCnt="0"/>
      <dgm:spPr/>
    </dgm:pt>
    <dgm:pt modelId="{DA006C9B-E02A-4170-B08F-4F171073A2C4}" type="pres">
      <dgm:prSet presAssocID="{CB068B41-DDDE-4789-A7F9-10A5159F378F}" presName="hierChild5" presStyleCnt="0"/>
      <dgm:spPr/>
    </dgm:pt>
    <dgm:pt modelId="{64843032-46D1-44F8-881F-BA6C123D447C}" type="pres">
      <dgm:prSet presAssocID="{BB00E83E-48D7-489A-AD6C-6E2146F3AEB2}" presName="Name64" presStyleLbl="parChTrans1D3" presStyleIdx="2" presStyleCnt="6"/>
      <dgm:spPr/>
    </dgm:pt>
    <dgm:pt modelId="{16528334-1DC8-499F-B9CF-31EA5CE899B9}" type="pres">
      <dgm:prSet presAssocID="{B0C15237-ED28-4B02-AAFB-4119F36F8AF4}" presName="hierRoot2" presStyleCnt="0">
        <dgm:presLayoutVars>
          <dgm:hierBranch val="init"/>
        </dgm:presLayoutVars>
      </dgm:prSet>
      <dgm:spPr/>
    </dgm:pt>
    <dgm:pt modelId="{863480F4-DBC1-4228-811E-C1725401B144}" type="pres">
      <dgm:prSet presAssocID="{B0C15237-ED28-4B02-AAFB-4119F36F8AF4}" presName="rootComposite" presStyleCnt="0"/>
      <dgm:spPr/>
    </dgm:pt>
    <dgm:pt modelId="{4A1A5C3C-0A1F-4563-98C2-2BCA3CEE59EF}" type="pres">
      <dgm:prSet presAssocID="{B0C15237-ED28-4B02-AAFB-4119F36F8AF4}" presName="rootText" presStyleLbl="node3" presStyleIdx="2" presStyleCnt="6">
        <dgm:presLayoutVars>
          <dgm:chPref val="3"/>
        </dgm:presLayoutVars>
      </dgm:prSet>
      <dgm:spPr/>
    </dgm:pt>
    <dgm:pt modelId="{C9FFBB5F-418C-41CC-A14E-4043060C6292}" type="pres">
      <dgm:prSet presAssocID="{B0C15237-ED28-4B02-AAFB-4119F36F8AF4}" presName="rootConnector" presStyleLbl="node3" presStyleIdx="2" presStyleCnt="6"/>
      <dgm:spPr/>
    </dgm:pt>
    <dgm:pt modelId="{82A2C541-A533-40E6-817A-369C97F1D964}" type="pres">
      <dgm:prSet presAssocID="{B0C15237-ED28-4B02-AAFB-4119F36F8AF4}" presName="hierChild4" presStyleCnt="0"/>
      <dgm:spPr/>
    </dgm:pt>
    <dgm:pt modelId="{AF94985F-6543-48A4-B434-16F991B19479}" type="pres">
      <dgm:prSet presAssocID="{B0C15237-ED28-4B02-AAFB-4119F36F8AF4}" presName="hierChild5" presStyleCnt="0"/>
      <dgm:spPr/>
    </dgm:pt>
    <dgm:pt modelId="{08FBFB3A-06B0-49CC-8BFD-A8FB4035F920}" type="pres">
      <dgm:prSet presAssocID="{0C82C73E-5C15-40F0-B45A-A51CFCEF2C0E}" presName="Name64" presStyleLbl="parChTrans1D3" presStyleIdx="3" presStyleCnt="6"/>
      <dgm:spPr/>
    </dgm:pt>
    <dgm:pt modelId="{0766EF55-439E-40CD-9A22-A8D88093080C}" type="pres">
      <dgm:prSet presAssocID="{AB56C9E0-4A3E-43D3-8B4B-2C5ED8EEC24A}" presName="hierRoot2" presStyleCnt="0">
        <dgm:presLayoutVars>
          <dgm:hierBranch val="init"/>
        </dgm:presLayoutVars>
      </dgm:prSet>
      <dgm:spPr/>
    </dgm:pt>
    <dgm:pt modelId="{C57F7766-6969-4924-A434-067A0A10FD30}" type="pres">
      <dgm:prSet presAssocID="{AB56C9E0-4A3E-43D3-8B4B-2C5ED8EEC24A}" presName="rootComposite" presStyleCnt="0"/>
      <dgm:spPr/>
    </dgm:pt>
    <dgm:pt modelId="{6D4FA63D-E502-4738-BEEF-E3A0E759C289}" type="pres">
      <dgm:prSet presAssocID="{AB56C9E0-4A3E-43D3-8B4B-2C5ED8EEC24A}" presName="rootText" presStyleLbl="node3" presStyleIdx="3" presStyleCnt="6">
        <dgm:presLayoutVars>
          <dgm:chPref val="3"/>
        </dgm:presLayoutVars>
      </dgm:prSet>
      <dgm:spPr/>
    </dgm:pt>
    <dgm:pt modelId="{E2D12BE0-106A-4E68-AE1F-5F39A16BFBEF}" type="pres">
      <dgm:prSet presAssocID="{AB56C9E0-4A3E-43D3-8B4B-2C5ED8EEC24A}" presName="rootConnector" presStyleLbl="node3" presStyleIdx="3" presStyleCnt="6"/>
      <dgm:spPr/>
    </dgm:pt>
    <dgm:pt modelId="{F724A23E-8CB4-44C2-8606-0AAEF8978C0C}" type="pres">
      <dgm:prSet presAssocID="{AB56C9E0-4A3E-43D3-8B4B-2C5ED8EEC24A}" presName="hierChild4" presStyleCnt="0"/>
      <dgm:spPr/>
    </dgm:pt>
    <dgm:pt modelId="{A9E91D76-328C-4206-AF8E-FB18574D2B4C}" type="pres">
      <dgm:prSet presAssocID="{AB56C9E0-4A3E-43D3-8B4B-2C5ED8EEC24A}" presName="hierChild5" presStyleCnt="0"/>
      <dgm:spPr/>
    </dgm:pt>
    <dgm:pt modelId="{D54CA00A-5F86-4065-821D-493C40636D9D}" type="pres">
      <dgm:prSet presAssocID="{B88CF9A8-BBB6-4960-B6A4-D8F8722EC89B}" presName="hierChild5" presStyleCnt="0"/>
      <dgm:spPr/>
    </dgm:pt>
    <dgm:pt modelId="{8715BA09-81A7-4A41-8A75-4076D97AD853}" type="pres">
      <dgm:prSet presAssocID="{2795D896-4406-48C8-9E41-58F2E0241E7E}" presName="Name64" presStyleLbl="parChTrans1D2" presStyleIdx="1" presStyleCnt="2"/>
      <dgm:spPr/>
    </dgm:pt>
    <dgm:pt modelId="{084FB5D9-1884-4E11-B191-0381229DBD11}" type="pres">
      <dgm:prSet presAssocID="{98C7CB7F-1112-4F23-928C-D01F6A5687CF}" presName="hierRoot2" presStyleCnt="0">
        <dgm:presLayoutVars>
          <dgm:hierBranch val="init"/>
        </dgm:presLayoutVars>
      </dgm:prSet>
      <dgm:spPr/>
    </dgm:pt>
    <dgm:pt modelId="{4FD249C6-765F-4AB1-82B7-EA1089A287BA}" type="pres">
      <dgm:prSet presAssocID="{98C7CB7F-1112-4F23-928C-D01F6A5687CF}" presName="rootComposite" presStyleCnt="0"/>
      <dgm:spPr/>
    </dgm:pt>
    <dgm:pt modelId="{3273EA91-9CB9-4E36-9528-8651B7A409FF}" type="pres">
      <dgm:prSet presAssocID="{98C7CB7F-1112-4F23-928C-D01F6A5687CF}" presName="rootText" presStyleLbl="node2" presStyleIdx="1" presStyleCnt="2" custScaleX="122841" custScaleY="118975" custLinFactNeighborX="-30873" custLinFactNeighborY="-79">
        <dgm:presLayoutVars>
          <dgm:chPref val="3"/>
        </dgm:presLayoutVars>
      </dgm:prSet>
      <dgm:spPr/>
    </dgm:pt>
    <dgm:pt modelId="{029E99DA-7B8A-4377-A9DB-2C0D3518C113}" type="pres">
      <dgm:prSet presAssocID="{98C7CB7F-1112-4F23-928C-D01F6A5687CF}" presName="rootConnector" presStyleLbl="node2" presStyleIdx="1" presStyleCnt="2"/>
      <dgm:spPr/>
    </dgm:pt>
    <dgm:pt modelId="{F829A915-DCBD-44BD-8C0B-9A7A8CC2BBF4}" type="pres">
      <dgm:prSet presAssocID="{98C7CB7F-1112-4F23-928C-D01F6A5687CF}" presName="hierChild4" presStyleCnt="0"/>
      <dgm:spPr/>
    </dgm:pt>
    <dgm:pt modelId="{DBC99F08-2224-40E0-B8D1-760003D427E4}" type="pres">
      <dgm:prSet presAssocID="{F0855EF5-97D3-404A-8E56-B31F6BA297C4}" presName="Name64" presStyleLbl="parChTrans1D3" presStyleIdx="4" presStyleCnt="6"/>
      <dgm:spPr/>
    </dgm:pt>
    <dgm:pt modelId="{ED798CBC-5D73-4654-BF8D-68ED05D3DC2E}" type="pres">
      <dgm:prSet presAssocID="{13E2D82E-FC17-4B1B-AFC3-37B1D6E7D068}" presName="hierRoot2" presStyleCnt="0">
        <dgm:presLayoutVars>
          <dgm:hierBranch val="init"/>
        </dgm:presLayoutVars>
      </dgm:prSet>
      <dgm:spPr/>
    </dgm:pt>
    <dgm:pt modelId="{9B8824EC-C09E-484C-8363-1D0F948808D7}" type="pres">
      <dgm:prSet presAssocID="{13E2D82E-FC17-4B1B-AFC3-37B1D6E7D068}" presName="rootComposite" presStyleCnt="0"/>
      <dgm:spPr/>
    </dgm:pt>
    <dgm:pt modelId="{4B497C59-B506-4753-A16A-74463AA03240}" type="pres">
      <dgm:prSet presAssocID="{13E2D82E-FC17-4B1B-AFC3-37B1D6E7D068}" presName="rootText" presStyleLbl="node3" presStyleIdx="4" presStyleCnt="6">
        <dgm:presLayoutVars>
          <dgm:chPref val="3"/>
        </dgm:presLayoutVars>
      </dgm:prSet>
      <dgm:spPr/>
    </dgm:pt>
    <dgm:pt modelId="{95BD3E1F-A6C0-491D-BB6E-7289D88DC672}" type="pres">
      <dgm:prSet presAssocID="{13E2D82E-FC17-4B1B-AFC3-37B1D6E7D068}" presName="rootConnector" presStyleLbl="node3" presStyleIdx="4" presStyleCnt="6"/>
      <dgm:spPr/>
    </dgm:pt>
    <dgm:pt modelId="{BA9DA18C-27E3-41C5-A35D-BB2205A7921F}" type="pres">
      <dgm:prSet presAssocID="{13E2D82E-FC17-4B1B-AFC3-37B1D6E7D068}" presName="hierChild4" presStyleCnt="0"/>
      <dgm:spPr/>
    </dgm:pt>
    <dgm:pt modelId="{D67344D2-DB23-4146-A672-A532289B6FE6}" type="pres">
      <dgm:prSet presAssocID="{13E2D82E-FC17-4B1B-AFC3-37B1D6E7D068}" presName="hierChild5" presStyleCnt="0"/>
      <dgm:spPr/>
    </dgm:pt>
    <dgm:pt modelId="{6C42A02D-CB15-404D-A635-7B26271ACDD0}" type="pres">
      <dgm:prSet presAssocID="{417670CF-3CDC-4F84-AB66-FB6D2760F76F}" presName="Name64" presStyleLbl="parChTrans1D3" presStyleIdx="5" presStyleCnt="6"/>
      <dgm:spPr/>
    </dgm:pt>
    <dgm:pt modelId="{DA75A993-6179-4075-9241-DDC2182E40CA}" type="pres">
      <dgm:prSet presAssocID="{F34B48ED-6D4F-4F3F-9D46-2DB80645456D}" presName="hierRoot2" presStyleCnt="0">
        <dgm:presLayoutVars>
          <dgm:hierBranch val="init"/>
        </dgm:presLayoutVars>
      </dgm:prSet>
      <dgm:spPr/>
    </dgm:pt>
    <dgm:pt modelId="{10D60FF0-3DF1-4684-872B-63E73618F1F5}" type="pres">
      <dgm:prSet presAssocID="{F34B48ED-6D4F-4F3F-9D46-2DB80645456D}" presName="rootComposite" presStyleCnt="0"/>
      <dgm:spPr/>
    </dgm:pt>
    <dgm:pt modelId="{99C884B8-01AF-4D10-AAD6-A7D0357F2677}" type="pres">
      <dgm:prSet presAssocID="{F34B48ED-6D4F-4F3F-9D46-2DB80645456D}" presName="rootText" presStyleLbl="node3" presStyleIdx="5" presStyleCnt="6">
        <dgm:presLayoutVars>
          <dgm:chPref val="3"/>
        </dgm:presLayoutVars>
      </dgm:prSet>
      <dgm:spPr/>
    </dgm:pt>
    <dgm:pt modelId="{17465CC9-E643-4CDD-83D0-0A01F8046FA5}" type="pres">
      <dgm:prSet presAssocID="{F34B48ED-6D4F-4F3F-9D46-2DB80645456D}" presName="rootConnector" presStyleLbl="node3" presStyleIdx="5" presStyleCnt="6"/>
      <dgm:spPr/>
    </dgm:pt>
    <dgm:pt modelId="{12B182FF-41CA-401E-AEA0-7F0C93E91739}" type="pres">
      <dgm:prSet presAssocID="{F34B48ED-6D4F-4F3F-9D46-2DB80645456D}" presName="hierChild4" presStyleCnt="0"/>
      <dgm:spPr/>
    </dgm:pt>
    <dgm:pt modelId="{3A8BE2AD-325B-47D7-84F2-FEF6182F2552}" type="pres">
      <dgm:prSet presAssocID="{F34B48ED-6D4F-4F3F-9D46-2DB80645456D}" presName="hierChild5" presStyleCnt="0"/>
      <dgm:spPr/>
    </dgm:pt>
    <dgm:pt modelId="{910694A8-3DE2-4399-9B87-96B42DE7576A}" type="pres">
      <dgm:prSet presAssocID="{98C7CB7F-1112-4F23-928C-D01F6A5687CF}" presName="hierChild5" presStyleCnt="0"/>
      <dgm:spPr/>
    </dgm:pt>
    <dgm:pt modelId="{CC792983-8DEA-4D21-B5E5-1777CFCD0C62}" type="pres">
      <dgm:prSet presAssocID="{B6AF283C-798B-4334-8834-46FFD270E008}" presName="hierChild3" presStyleCnt="0"/>
      <dgm:spPr/>
    </dgm:pt>
  </dgm:ptLst>
  <dgm:cxnLst>
    <dgm:cxn modelId="{8C6ADC00-51BC-4309-9C30-0AB06B9EBCAD}" type="presOf" srcId="{B6AF283C-798B-4334-8834-46FFD270E008}" destId="{EFCBD6B9-E77A-4888-AB0A-56E9CD7E0655}" srcOrd="1" destOrd="0" presId="urn:microsoft.com/office/officeart/2009/3/layout/HorizontalOrganizationChart"/>
    <dgm:cxn modelId="{01555C0A-2B7D-4304-8492-029FD888D29F}" type="presOf" srcId="{B0C15237-ED28-4B02-AAFB-4119F36F8AF4}" destId="{C9FFBB5F-418C-41CC-A14E-4043060C6292}" srcOrd="1" destOrd="0" presId="urn:microsoft.com/office/officeart/2009/3/layout/HorizontalOrganizationChart"/>
    <dgm:cxn modelId="{182EC115-ADFE-40A3-BED4-8CD64C187503}" type="presOf" srcId="{AD5477F5-D860-41BA-A224-AFBF8976A38D}" destId="{85C86B66-8D72-4181-B235-0C367F507624}" srcOrd="1" destOrd="0" presId="urn:microsoft.com/office/officeart/2009/3/layout/HorizontalOrganizationChart"/>
    <dgm:cxn modelId="{9D321A18-EC12-429C-A741-21642D4E0470}" type="presOf" srcId="{13E2D82E-FC17-4B1B-AFC3-37B1D6E7D068}" destId="{4B497C59-B506-4753-A16A-74463AA03240}" srcOrd="0" destOrd="0" presId="urn:microsoft.com/office/officeart/2009/3/layout/HorizontalOrganizationChart"/>
    <dgm:cxn modelId="{D2AD9318-14BD-4B41-A070-989B94644978}" srcId="{98C7CB7F-1112-4F23-928C-D01F6A5687CF}" destId="{13E2D82E-FC17-4B1B-AFC3-37B1D6E7D068}" srcOrd="0" destOrd="0" parTransId="{F0855EF5-97D3-404A-8E56-B31F6BA297C4}" sibTransId="{F484B8DF-FCFB-4ABE-A45D-06F668C38638}"/>
    <dgm:cxn modelId="{FC32C419-2B67-4C25-B00C-0D8186C8EFEF}" srcId="{B88CF9A8-BBB6-4960-B6A4-D8F8722EC89B}" destId="{AD5477F5-D860-41BA-A224-AFBF8976A38D}" srcOrd="0" destOrd="0" parTransId="{25BC5197-6CA3-47E7-A395-4DD439A66129}" sibTransId="{194BAE96-80D2-4694-9CAC-CAFC0CCAA1AB}"/>
    <dgm:cxn modelId="{6CB20D1C-6B33-49EA-98EC-ACECA0331F93}" type="presOf" srcId="{98C7CB7F-1112-4F23-928C-D01F6A5687CF}" destId="{3273EA91-9CB9-4E36-9528-8651B7A409FF}" srcOrd="0" destOrd="0" presId="urn:microsoft.com/office/officeart/2009/3/layout/HorizontalOrganizationChart"/>
    <dgm:cxn modelId="{D965281C-B1CD-4837-953D-D258F7496185}" srcId="{98C7CB7F-1112-4F23-928C-D01F6A5687CF}" destId="{F34B48ED-6D4F-4F3F-9D46-2DB80645456D}" srcOrd="1" destOrd="0" parTransId="{417670CF-3CDC-4F84-AB66-FB6D2760F76F}" sibTransId="{DE372FA6-C821-42A7-8DBF-347598025546}"/>
    <dgm:cxn modelId="{A1C4F21E-F3F9-49E7-9B49-3E92346F31E8}" srcId="{B88CF9A8-BBB6-4960-B6A4-D8F8722EC89B}" destId="{CB068B41-DDDE-4789-A7F9-10A5159F378F}" srcOrd="1" destOrd="0" parTransId="{30FE15B4-E274-4920-AE8B-9FC86297229A}" sibTransId="{785A823D-5FFA-47D2-81A0-8B4E3249CF4A}"/>
    <dgm:cxn modelId="{2B73652B-EA60-4015-92DF-74940FB3C22F}" type="presOf" srcId="{465E574D-2836-4585-BC59-4B392B59652A}" destId="{5448940B-F58A-4B49-A6F1-B7FBD69F4D11}" srcOrd="0" destOrd="0" presId="urn:microsoft.com/office/officeart/2009/3/layout/HorizontalOrganizationChart"/>
    <dgm:cxn modelId="{BC9FE22C-A2D6-400C-91E1-7312C03472B3}" type="presOf" srcId="{0C82C73E-5C15-40F0-B45A-A51CFCEF2C0E}" destId="{08FBFB3A-06B0-49CC-8BFD-A8FB4035F920}" srcOrd="0" destOrd="0" presId="urn:microsoft.com/office/officeart/2009/3/layout/HorizontalOrganizationChart"/>
    <dgm:cxn modelId="{6A2A1631-62B7-40EE-99CB-A387AD672CAF}" type="presOf" srcId="{F0855EF5-97D3-404A-8E56-B31F6BA297C4}" destId="{DBC99F08-2224-40E0-B8D1-760003D427E4}" srcOrd="0" destOrd="0" presId="urn:microsoft.com/office/officeart/2009/3/layout/HorizontalOrganizationChart"/>
    <dgm:cxn modelId="{DED57338-4066-42FD-AEE4-003FD39A2E17}" type="presOf" srcId="{98C7CB7F-1112-4F23-928C-D01F6A5687CF}" destId="{029E99DA-7B8A-4377-A9DB-2C0D3518C113}" srcOrd="1" destOrd="0" presId="urn:microsoft.com/office/officeart/2009/3/layout/HorizontalOrganizationChart"/>
    <dgm:cxn modelId="{8CA2B03A-BD40-479D-9B48-A18B0710BB8D}" type="presOf" srcId="{B88CF9A8-BBB6-4960-B6A4-D8F8722EC89B}" destId="{C2CB1712-DB95-4CA6-BA66-D4BAFC06A267}" srcOrd="1" destOrd="0" presId="urn:microsoft.com/office/officeart/2009/3/layout/HorizontalOrganizationChart"/>
    <dgm:cxn modelId="{EFA45C3D-2834-4CAF-A678-29ECB40725A6}" srcId="{B88CF9A8-BBB6-4960-B6A4-D8F8722EC89B}" destId="{AB56C9E0-4A3E-43D3-8B4B-2C5ED8EEC24A}" srcOrd="3" destOrd="0" parTransId="{0C82C73E-5C15-40F0-B45A-A51CFCEF2C0E}" sibTransId="{FB8E46D3-AE2B-4FBC-855B-D8E7A59D7D01}"/>
    <dgm:cxn modelId="{69C5CB3F-E019-47BA-BBA4-853BD7A81CD3}" type="presOf" srcId="{B0C15237-ED28-4B02-AAFB-4119F36F8AF4}" destId="{4A1A5C3C-0A1F-4563-98C2-2BCA3CEE59EF}" srcOrd="0" destOrd="0" presId="urn:microsoft.com/office/officeart/2009/3/layout/HorizontalOrganizationChart"/>
    <dgm:cxn modelId="{C872A746-0716-44FD-A2DC-93CF173338FE}" type="presOf" srcId="{13E2D82E-FC17-4B1B-AFC3-37B1D6E7D068}" destId="{95BD3E1F-A6C0-491D-BB6E-7289D88DC672}" srcOrd="1" destOrd="0" presId="urn:microsoft.com/office/officeart/2009/3/layout/HorizontalOrganizationChart"/>
    <dgm:cxn modelId="{7318C36A-CAB8-4997-B1C4-F12972C59E2C}" type="presOf" srcId="{3050FC27-D48A-447A-A809-29BD9A6CFDAB}" destId="{A43CECA9-0682-4CB0-A36F-89BE31904B3E}" srcOrd="0" destOrd="0" presId="urn:microsoft.com/office/officeart/2009/3/layout/HorizontalOrganizationChart"/>
    <dgm:cxn modelId="{684BC66C-7207-497E-9306-83DD41783F93}" type="presOf" srcId="{AB56C9E0-4A3E-43D3-8B4B-2C5ED8EEC24A}" destId="{6D4FA63D-E502-4738-BEEF-E3A0E759C289}" srcOrd="0" destOrd="0" presId="urn:microsoft.com/office/officeart/2009/3/layout/HorizontalOrganizationChart"/>
    <dgm:cxn modelId="{7D35476F-8B19-4944-B63A-8FB02ACA028B}" srcId="{B6AF283C-798B-4334-8834-46FFD270E008}" destId="{B88CF9A8-BBB6-4960-B6A4-D8F8722EC89B}" srcOrd="0" destOrd="0" parTransId="{465E574D-2836-4585-BC59-4B392B59652A}" sibTransId="{0B446718-345C-49E3-A3A9-F21E0575D392}"/>
    <dgm:cxn modelId="{E9E15650-F62B-4F67-8897-DBC922AA134E}" type="presOf" srcId="{F34B48ED-6D4F-4F3F-9D46-2DB80645456D}" destId="{17465CC9-E643-4CDD-83D0-0A01F8046FA5}" srcOrd="1" destOrd="0" presId="urn:microsoft.com/office/officeart/2009/3/layout/HorizontalOrganizationChart"/>
    <dgm:cxn modelId="{450BDF59-3788-463B-AFF6-D86CA4D14D20}" type="presOf" srcId="{BB00E83E-48D7-489A-AD6C-6E2146F3AEB2}" destId="{64843032-46D1-44F8-881F-BA6C123D447C}" srcOrd="0" destOrd="0" presId="urn:microsoft.com/office/officeart/2009/3/layout/HorizontalOrganizationChart"/>
    <dgm:cxn modelId="{321D5886-24F0-4610-BCF3-9B6F1E8FEEF4}" type="presOf" srcId="{F34B48ED-6D4F-4F3F-9D46-2DB80645456D}" destId="{99C884B8-01AF-4D10-AAD6-A7D0357F2677}" srcOrd="0" destOrd="0" presId="urn:microsoft.com/office/officeart/2009/3/layout/HorizontalOrganizationChart"/>
    <dgm:cxn modelId="{98967393-EDAA-40BD-BC4D-F0DDEDE02158}" type="presOf" srcId="{CB068B41-DDDE-4789-A7F9-10A5159F378F}" destId="{B5CDC431-3491-4A54-BB0B-4C32A5EA4C89}" srcOrd="1" destOrd="0" presId="urn:microsoft.com/office/officeart/2009/3/layout/HorizontalOrganizationChart"/>
    <dgm:cxn modelId="{D4FEA595-E34F-4B0B-9E99-E132688E0F99}" type="presOf" srcId="{AB56C9E0-4A3E-43D3-8B4B-2C5ED8EEC24A}" destId="{E2D12BE0-106A-4E68-AE1F-5F39A16BFBEF}" srcOrd="1" destOrd="0" presId="urn:microsoft.com/office/officeart/2009/3/layout/HorizontalOrganizationChart"/>
    <dgm:cxn modelId="{B6FA4B98-42F9-4F98-8D7B-C4122FF6B4EE}" type="presOf" srcId="{30FE15B4-E274-4920-AE8B-9FC86297229A}" destId="{831BCFAA-D928-4C96-9952-4C5D012A7245}" srcOrd="0" destOrd="0" presId="urn:microsoft.com/office/officeart/2009/3/layout/HorizontalOrganizationChart"/>
    <dgm:cxn modelId="{869BE39C-2CE6-48C6-A4F5-62F0F9495E35}" srcId="{B88CF9A8-BBB6-4960-B6A4-D8F8722EC89B}" destId="{B0C15237-ED28-4B02-AAFB-4119F36F8AF4}" srcOrd="2" destOrd="0" parTransId="{BB00E83E-48D7-489A-AD6C-6E2146F3AEB2}" sibTransId="{7D73CF30-4E12-4B5E-B8A2-B8CC220CEC53}"/>
    <dgm:cxn modelId="{3DA1D79F-F7EF-4D54-8B27-4CBEB01688FE}" srcId="{B6AF283C-798B-4334-8834-46FFD270E008}" destId="{98C7CB7F-1112-4F23-928C-D01F6A5687CF}" srcOrd="1" destOrd="0" parTransId="{2795D896-4406-48C8-9E41-58F2E0241E7E}" sibTransId="{47487111-8897-4BB0-9B9B-6FFC8F6BF65B}"/>
    <dgm:cxn modelId="{24D499A1-9E95-46D6-B4FE-4C0F91C890C4}" type="presOf" srcId="{B6AF283C-798B-4334-8834-46FFD270E008}" destId="{4FC43360-EEE9-4A22-A1CE-584F80751F24}" srcOrd="0" destOrd="0" presId="urn:microsoft.com/office/officeart/2009/3/layout/HorizontalOrganizationChart"/>
    <dgm:cxn modelId="{0C37D2B8-BB83-474A-A5C4-4D4085FE2840}" type="presOf" srcId="{AD5477F5-D860-41BA-A224-AFBF8976A38D}" destId="{1D89008D-5EBC-409F-85D5-B5979775AAE1}" srcOrd="0" destOrd="0" presId="urn:microsoft.com/office/officeart/2009/3/layout/HorizontalOrganizationChart"/>
    <dgm:cxn modelId="{F9F39BBC-595A-41CA-B130-7CDE9B3BE5CC}" type="presOf" srcId="{2795D896-4406-48C8-9E41-58F2E0241E7E}" destId="{8715BA09-81A7-4A41-8A75-4076D97AD853}" srcOrd="0" destOrd="0" presId="urn:microsoft.com/office/officeart/2009/3/layout/HorizontalOrganizationChart"/>
    <dgm:cxn modelId="{920523C9-D948-4840-9B72-B65B9C40CFA0}" type="presOf" srcId="{25BC5197-6CA3-47E7-A395-4DD439A66129}" destId="{00CDCAB3-E3F9-4BAF-AE4C-E8DF39C7637F}" srcOrd="0" destOrd="0" presId="urn:microsoft.com/office/officeart/2009/3/layout/HorizontalOrganizationChart"/>
    <dgm:cxn modelId="{029CD6CF-E983-4298-94AF-94F663E22265}" srcId="{3050FC27-D48A-447A-A809-29BD9A6CFDAB}" destId="{B6AF283C-798B-4334-8834-46FFD270E008}" srcOrd="0" destOrd="0" parTransId="{63BE4203-E974-4D5A-9348-49D2B7895374}" sibTransId="{6CE77CF2-8F84-452C-A980-E3AECC0EBD86}"/>
    <dgm:cxn modelId="{89DBBAD3-E29D-4B4F-B5EE-A6DD7E07D842}" type="presOf" srcId="{CB068B41-DDDE-4789-A7F9-10A5159F378F}" destId="{6D5A449F-5174-4803-B3C8-153E02C7E44E}" srcOrd="0" destOrd="0" presId="urn:microsoft.com/office/officeart/2009/3/layout/HorizontalOrganizationChart"/>
    <dgm:cxn modelId="{BDD024F9-7FE8-4191-B402-4A5DD00287B7}" type="presOf" srcId="{417670CF-3CDC-4F84-AB66-FB6D2760F76F}" destId="{6C42A02D-CB15-404D-A635-7B26271ACDD0}" srcOrd="0" destOrd="0" presId="urn:microsoft.com/office/officeart/2009/3/layout/HorizontalOrganizationChart"/>
    <dgm:cxn modelId="{D835C1FC-D9BB-4D4B-A590-106D93AE56E8}" type="presOf" srcId="{B88CF9A8-BBB6-4960-B6A4-D8F8722EC89B}" destId="{4A19574F-EBDB-4821-9941-2783F1BECD08}" srcOrd="0" destOrd="0" presId="urn:microsoft.com/office/officeart/2009/3/layout/HorizontalOrganizationChart"/>
    <dgm:cxn modelId="{31F7B66E-03F3-44F0-B5F5-062955D4F72D}" type="presParOf" srcId="{A43CECA9-0682-4CB0-A36F-89BE31904B3E}" destId="{22E4CA12-B718-4E58-ADEC-D0FDCF1E6605}" srcOrd="0" destOrd="0" presId="urn:microsoft.com/office/officeart/2009/3/layout/HorizontalOrganizationChart"/>
    <dgm:cxn modelId="{235D98D9-A3FE-47FF-BAC7-2AB616EBBDBE}" type="presParOf" srcId="{22E4CA12-B718-4E58-ADEC-D0FDCF1E6605}" destId="{496EE912-D5A3-4186-9ED7-2AB33C3C55C0}" srcOrd="0" destOrd="0" presId="urn:microsoft.com/office/officeart/2009/3/layout/HorizontalOrganizationChart"/>
    <dgm:cxn modelId="{FE182A2A-1514-480F-9A74-370DD152326B}" type="presParOf" srcId="{496EE912-D5A3-4186-9ED7-2AB33C3C55C0}" destId="{4FC43360-EEE9-4A22-A1CE-584F80751F24}" srcOrd="0" destOrd="0" presId="urn:microsoft.com/office/officeart/2009/3/layout/HorizontalOrganizationChart"/>
    <dgm:cxn modelId="{61F63C90-8356-45AE-B665-8D798B29FC30}" type="presParOf" srcId="{496EE912-D5A3-4186-9ED7-2AB33C3C55C0}" destId="{EFCBD6B9-E77A-4888-AB0A-56E9CD7E0655}" srcOrd="1" destOrd="0" presId="urn:microsoft.com/office/officeart/2009/3/layout/HorizontalOrganizationChart"/>
    <dgm:cxn modelId="{F075D149-4C4B-4D93-9A27-85CD254D8E2D}" type="presParOf" srcId="{22E4CA12-B718-4E58-ADEC-D0FDCF1E6605}" destId="{3285E6E5-6D59-47F3-89D5-3527F68E8D2A}" srcOrd="1" destOrd="0" presId="urn:microsoft.com/office/officeart/2009/3/layout/HorizontalOrganizationChart"/>
    <dgm:cxn modelId="{C2091ACF-5241-49A7-9F34-18210A5120B4}" type="presParOf" srcId="{3285E6E5-6D59-47F3-89D5-3527F68E8D2A}" destId="{5448940B-F58A-4B49-A6F1-B7FBD69F4D11}" srcOrd="0" destOrd="0" presId="urn:microsoft.com/office/officeart/2009/3/layout/HorizontalOrganizationChart"/>
    <dgm:cxn modelId="{4FC35025-1952-493C-8BDB-0535FEC4928F}" type="presParOf" srcId="{3285E6E5-6D59-47F3-89D5-3527F68E8D2A}" destId="{A05C0143-0E92-4640-8176-8AE8F08B3903}" srcOrd="1" destOrd="0" presId="urn:microsoft.com/office/officeart/2009/3/layout/HorizontalOrganizationChart"/>
    <dgm:cxn modelId="{CF3D8CAA-3292-4621-9C6F-489B4F181617}" type="presParOf" srcId="{A05C0143-0E92-4640-8176-8AE8F08B3903}" destId="{D0351A1D-E30B-4A7E-B11A-A711A82530E9}" srcOrd="0" destOrd="0" presId="urn:microsoft.com/office/officeart/2009/3/layout/HorizontalOrganizationChart"/>
    <dgm:cxn modelId="{774890FC-7007-4097-889A-EB1C1B0DBB75}" type="presParOf" srcId="{D0351A1D-E30B-4A7E-B11A-A711A82530E9}" destId="{4A19574F-EBDB-4821-9941-2783F1BECD08}" srcOrd="0" destOrd="0" presId="urn:microsoft.com/office/officeart/2009/3/layout/HorizontalOrganizationChart"/>
    <dgm:cxn modelId="{BF2D1961-CD9D-489C-9926-725938F13C84}" type="presParOf" srcId="{D0351A1D-E30B-4A7E-B11A-A711A82530E9}" destId="{C2CB1712-DB95-4CA6-BA66-D4BAFC06A267}" srcOrd="1" destOrd="0" presId="urn:microsoft.com/office/officeart/2009/3/layout/HorizontalOrganizationChart"/>
    <dgm:cxn modelId="{46E51515-4470-4116-9D71-BE28B91BF6F3}" type="presParOf" srcId="{A05C0143-0E92-4640-8176-8AE8F08B3903}" destId="{0F76B9DA-3989-4552-AEAA-3F4423C08F19}" srcOrd="1" destOrd="0" presId="urn:microsoft.com/office/officeart/2009/3/layout/HorizontalOrganizationChart"/>
    <dgm:cxn modelId="{D06EC8C8-3482-4512-BB6B-F07C8AB0A60D}" type="presParOf" srcId="{0F76B9DA-3989-4552-AEAA-3F4423C08F19}" destId="{00CDCAB3-E3F9-4BAF-AE4C-E8DF39C7637F}" srcOrd="0" destOrd="0" presId="urn:microsoft.com/office/officeart/2009/3/layout/HorizontalOrganizationChart"/>
    <dgm:cxn modelId="{42CB41AC-23A5-47D0-8050-0E47B5247BC4}" type="presParOf" srcId="{0F76B9DA-3989-4552-AEAA-3F4423C08F19}" destId="{AEC31E44-3704-4960-BD65-DE87E83687BB}" srcOrd="1" destOrd="0" presId="urn:microsoft.com/office/officeart/2009/3/layout/HorizontalOrganizationChart"/>
    <dgm:cxn modelId="{583E4EFB-5C3F-4AEB-9BED-30B3C3B8C9A9}" type="presParOf" srcId="{AEC31E44-3704-4960-BD65-DE87E83687BB}" destId="{6F8B99A7-FF64-4702-ADFD-411D05A93FC9}" srcOrd="0" destOrd="0" presId="urn:microsoft.com/office/officeart/2009/3/layout/HorizontalOrganizationChart"/>
    <dgm:cxn modelId="{937887DA-AEBA-4EC4-9AE0-E23CC2D0AEC6}" type="presParOf" srcId="{6F8B99A7-FF64-4702-ADFD-411D05A93FC9}" destId="{1D89008D-5EBC-409F-85D5-B5979775AAE1}" srcOrd="0" destOrd="0" presId="urn:microsoft.com/office/officeart/2009/3/layout/HorizontalOrganizationChart"/>
    <dgm:cxn modelId="{B8180136-5A7D-4655-ABD4-5294FFCB5671}" type="presParOf" srcId="{6F8B99A7-FF64-4702-ADFD-411D05A93FC9}" destId="{85C86B66-8D72-4181-B235-0C367F507624}" srcOrd="1" destOrd="0" presId="urn:microsoft.com/office/officeart/2009/3/layout/HorizontalOrganizationChart"/>
    <dgm:cxn modelId="{24FA2B10-FD22-42D3-928E-A429F800976F}" type="presParOf" srcId="{AEC31E44-3704-4960-BD65-DE87E83687BB}" destId="{8C4BBDF5-B7D5-4A55-AE96-5CC93A989846}" srcOrd="1" destOrd="0" presId="urn:microsoft.com/office/officeart/2009/3/layout/HorizontalOrganizationChart"/>
    <dgm:cxn modelId="{C88627DE-3FC3-4147-826E-D7C38841F9F9}" type="presParOf" srcId="{AEC31E44-3704-4960-BD65-DE87E83687BB}" destId="{6522A2ED-B0C4-42FD-97F8-B43172AEA53C}" srcOrd="2" destOrd="0" presId="urn:microsoft.com/office/officeart/2009/3/layout/HorizontalOrganizationChart"/>
    <dgm:cxn modelId="{F2D3AF05-8B36-4C39-A878-D4284B8E32E4}" type="presParOf" srcId="{0F76B9DA-3989-4552-AEAA-3F4423C08F19}" destId="{831BCFAA-D928-4C96-9952-4C5D012A7245}" srcOrd="2" destOrd="0" presId="urn:microsoft.com/office/officeart/2009/3/layout/HorizontalOrganizationChart"/>
    <dgm:cxn modelId="{11EDC9E0-34D3-4DC9-B6C4-27022AFF7E2B}" type="presParOf" srcId="{0F76B9DA-3989-4552-AEAA-3F4423C08F19}" destId="{BA1D501D-BF8B-4A00-BDD2-C722BFF7A1F9}" srcOrd="3" destOrd="0" presId="urn:microsoft.com/office/officeart/2009/3/layout/HorizontalOrganizationChart"/>
    <dgm:cxn modelId="{BA5D15D6-D821-428B-824E-736B50423B9E}" type="presParOf" srcId="{BA1D501D-BF8B-4A00-BDD2-C722BFF7A1F9}" destId="{2047C6F3-DFD8-4FBD-85C8-E22D95ABFD86}" srcOrd="0" destOrd="0" presId="urn:microsoft.com/office/officeart/2009/3/layout/HorizontalOrganizationChart"/>
    <dgm:cxn modelId="{405CC368-B17C-40DC-B323-96AF50EF4EDF}" type="presParOf" srcId="{2047C6F3-DFD8-4FBD-85C8-E22D95ABFD86}" destId="{6D5A449F-5174-4803-B3C8-153E02C7E44E}" srcOrd="0" destOrd="0" presId="urn:microsoft.com/office/officeart/2009/3/layout/HorizontalOrganizationChart"/>
    <dgm:cxn modelId="{D6F08268-E9D3-49C3-8F78-E5642E60D8A5}" type="presParOf" srcId="{2047C6F3-DFD8-4FBD-85C8-E22D95ABFD86}" destId="{B5CDC431-3491-4A54-BB0B-4C32A5EA4C89}" srcOrd="1" destOrd="0" presId="urn:microsoft.com/office/officeart/2009/3/layout/HorizontalOrganizationChart"/>
    <dgm:cxn modelId="{4F0C078E-917D-4917-9198-4BB39928B1D9}" type="presParOf" srcId="{BA1D501D-BF8B-4A00-BDD2-C722BFF7A1F9}" destId="{5878DDDB-A693-43A4-AF3A-D47C24F59353}" srcOrd="1" destOrd="0" presId="urn:microsoft.com/office/officeart/2009/3/layout/HorizontalOrganizationChart"/>
    <dgm:cxn modelId="{C9A66269-4EB6-4465-A8F0-8102210379ED}" type="presParOf" srcId="{BA1D501D-BF8B-4A00-BDD2-C722BFF7A1F9}" destId="{DA006C9B-E02A-4170-B08F-4F171073A2C4}" srcOrd="2" destOrd="0" presId="urn:microsoft.com/office/officeart/2009/3/layout/HorizontalOrganizationChart"/>
    <dgm:cxn modelId="{F7AA70B6-8415-4D35-B820-952B8BA5C427}" type="presParOf" srcId="{0F76B9DA-3989-4552-AEAA-3F4423C08F19}" destId="{64843032-46D1-44F8-881F-BA6C123D447C}" srcOrd="4" destOrd="0" presId="urn:microsoft.com/office/officeart/2009/3/layout/HorizontalOrganizationChart"/>
    <dgm:cxn modelId="{3F6D48C9-5775-404F-84A1-47D9AA120C12}" type="presParOf" srcId="{0F76B9DA-3989-4552-AEAA-3F4423C08F19}" destId="{16528334-1DC8-499F-B9CF-31EA5CE899B9}" srcOrd="5" destOrd="0" presId="urn:microsoft.com/office/officeart/2009/3/layout/HorizontalOrganizationChart"/>
    <dgm:cxn modelId="{0A6A8F75-9802-4314-AB15-32CABA12FA46}" type="presParOf" srcId="{16528334-1DC8-499F-B9CF-31EA5CE899B9}" destId="{863480F4-DBC1-4228-811E-C1725401B144}" srcOrd="0" destOrd="0" presId="urn:microsoft.com/office/officeart/2009/3/layout/HorizontalOrganizationChart"/>
    <dgm:cxn modelId="{FB24D2F8-5BA4-4957-BB6D-1EF687F35D47}" type="presParOf" srcId="{863480F4-DBC1-4228-811E-C1725401B144}" destId="{4A1A5C3C-0A1F-4563-98C2-2BCA3CEE59EF}" srcOrd="0" destOrd="0" presId="urn:microsoft.com/office/officeart/2009/3/layout/HorizontalOrganizationChart"/>
    <dgm:cxn modelId="{EAB02155-F1E0-4A66-8E4D-D8029FD55E18}" type="presParOf" srcId="{863480F4-DBC1-4228-811E-C1725401B144}" destId="{C9FFBB5F-418C-41CC-A14E-4043060C6292}" srcOrd="1" destOrd="0" presId="urn:microsoft.com/office/officeart/2009/3/layout/HorizontalOrganizationChart"/>
    <dgm:cxn modelId="{C128B0AC-1E3E-439B-9BC8-4659253CB655}" type="presParOf" srcId="{16528334-1DC8-499F-B9CF-31EA5CE899B9}" destId="{82A2C541-A533-40E6-817A-369C97F1D964}" srcOrd="1" destOrd="0" presId="urn:microsoft.com/office/officeart/2009/3/layout/HorizontalOrganizationChart"/>
    <dgm:cxn modelId="{E3CA8008-6082-44D0-A81E-B9AA28F23530}" type="presParOf" srcId="{16528334-1DC8-499F-B9CF-31EA5CE899B9}" destId="{AF94985F-6543-48A4-B434-16F991B19479}" srcOrd="2" destOrd="0" presId="urn:microsoft.com/office/officeart/2009/3/layout/HorizontalOrganizationChart"/>
    <dgm:cxn modelId="{CE93726A-1F28-4FDC-A794-FA1275B1DD1F}" type="presParOf" srcId="{0F76B9DA-3989-4552-AEAA-3F4423C08F19}" destId="{08FBFB3A-06B0-49CC-8BFD-A8FB4035F920}" srcOrd="6" destOrd="0" presId="urn:microsoft.com/office/officeart/2009/3/layout/HorizontalOrganizationChart"/>
    <dgm:cxn modelId="{93972CB4-D93C-4CE9-813E-72A6A7017D06}" type="presParOf" srcId="{0F76B9DA-3989-4552-AEAA-3F4423C08F19}" destId="{0766EF55-439E-40CD-9A22-A8D88093080C}" srcOrd="7" destOrd="0" presId="urn:microsoft.com/office/officeart/2009/3/layout/HorizontalOrganizationChart"/>
    <dgm:cxn modelId="{B5544BE6-B76E-459C-ABCA-35A24A54943A}" type="presParOf" srcId="{0766EF55-439E-40CD-9A22-A8D88093080C}" destId="{C57F7766-6969-4924-A434-067A0A10FD30}" srcOrd="0" destOrd="0" presId="urn:microsoft.com/office/officeart/2009/3/layout/HorizontalOrganizationChart"/>
    <dgm:cxn modelId="{7A8ABFE4-42B2-4FBC-B46A-58B8DA677C98}" type="presParOf" srcId="{C57F7766-6969-4924-A434-067A0A10FD30}" destId="{6D4FA63D-E502-4738-BEEF-E3A0E759C289}" srcOrd="0" destOrd="0" presId="urn:microsoft.com/office/officeart/2009/3/layout/HorizontalOrganizationChart"/>
    <dgm:cxn modelId="{942D3D7D-0605-430E-8D6D-C65E88877544}" type="presParOf" srcId="{C57F7766-6969-4924-A434-067A0A10FD30}" destId="{E2D12BE0-106A-4E68-AE1F-5F39A16BFBEF}" srcOrd="1" destOrd="0" presId="urn:microsoft.com/office/officeart/2009/3/layout/HorizontalOrganizationChart"/>
    <dgm:cxn modelId="{3B98CCA8-B1D4-4B56-B305-29A63B48169B}" type="presParOf" srcId="{0766EF55-439E-40CD-9A22-A8D88093080C}" destId="{F724A23E-8CB4-44C2-8606-0AAEF8978C0C}" srcOrd="1" destOrd="0" presId="urn:microsoft.com/office/officeart/2009/3/layout/HorizontalOrganizationChart"/>
    <dgm:cxn modelId="{012E8349-FAAA-4C17-B9B4-02F949B9D2A8}" type="presParOf" srcId="{0766EF55-439E-40CD-9A22-A8D88093080C}" destId="{A9E91D76-328C-4206-AF8E-FB18574D2B4C}" srcOrd="2" destOrd="0" presId="urn:microsoft.com/office/officeart/2009/3/layout/HorizontalOrganizationChart"/>
    <dgm:cxn modelId="{C0A4957A-534E-4300-897F-0CB7461E863B}" type="presParOf" srcId="{A05C0143-0E92-4640-8176-8AE8F08B3903}" destId="{D54CA00A-5F86-4065-821D-493C40636D9D}" srcOrd="2" destOrd="0" presId="urn:microsoft.com/office/officeart/2009/3/layout/HorizontalOrganizationChart"/>
    <dgm:cxn modelId="{00F8A4FF-9FBB-4711-A81C-34D4DF673668}" type="presParOf" srcId="{3285E6E5-6D59-47F3-89D5-3527F68E8D2A}" destId="{8715BA09-81A7-4A41-8A75-4076D97AD853}" srcOrd="2" destOrd="0" presId="urn:microsoft.com/office/officeart/2009/3/layout/HorizontalOrganizationChart"/>
    <dgm:cxn modelId="{14059A18-0F9F-4C0C-99EE-F7BFC65F24D1}" type="presParOf" srcId="{3285E6E5-6D59-47F3-89D5-3527F68E8D2A}" destId="{084FB5D9-1884-4E11-B191-0381229DBD11}" srcOrd="3" destOrd="0" presId="urn:microsoft.com/office/officeart/2009/3/layout/HorizontalOrganizationChart"/>
    <dgm:cxn modelId="{172D8F02-3536-454E-8057-62B161BDFF1D}" type="presParOf" srcId="{084FB5D9-1884-4E11-B191-0381229DBD11}" destId="{4FD249C6-765F-4AB1-82B7-EA1089A287BA}" srcOrd="0" destOrd="0" presId="urn:microsoft.com/office/officeart/2009/3/layout/HorizontalOrganizationChart"/>
    <dgm:cxn modelId="{191926F3-71FD-4667-8565-5C91AB86E7DC}" type="presParOf" srcId="{4FD249C6-765F-4AB1-82B7-EA1089A287BA}" destId="{3273EA91-9CB9-4E36-9528-8651B7A409FF}" srcOrd="0" destOrd="0" presId="urn:microsoft.com/office/officeart/2009/3/layout/HorizontalOrganizationChart"/>
    <dgm:cxn modelId="{7E18648D-E16C-4744-9816-30044B3E1F75}" type="presParOf" srcId="{4FD249C6-765F-4AB1-82B7-EA1089A287BA}" destId="{029E99DA-7B8A-4377-A9DB-2C0D3518C113}" srcOrd="1" destOrd="0" presId="urn:microsoft.com/office/officeart/2009/3/layout/HorizontalOrganizationChart"/>
    <dgm:cxn modelId="{1EB7612D-ECC7-4267-A88F-A4EB783D9F1D}" type="presParOf" srcId="{084FB5D9-1884-4E11-B191-0381229DBD11}" destId="{F829A915-DCBD-44BD-8C0B-9A7A8CC2BBF4}" srcOrd="1" destOrd="0" presId="urn:microsoft.com/office/officeart/2009/3/layout/HorizontalOrganizationChart"/>
    <dgm:cxn modelId="{C227C938-5125-4DDC-8FA2-82630856725C}" type="presParOf" srcId="{F829A915-DCBD-44BD-8C0B-9A7A8CC2BBF4}" destId="{DBC99F08-2224-40E0-B8D1-760003D427E4}" srcOrd="0" destOrd="0" presId="urn:microsoft.com/office/officeart/2009/3/layout/HorizontalOrganizationChart"/>
    <dgm:cxn modelId="{CB8F35F3-4FDF-493A-8299-5BB7FAB20C61}" type="presParOf" srcId="{F829A915-DCBD-44BD-8C0B-9A7A8CC2BBF4}" destId="{ED798CBC-5D73-4654-BF8D-68ED05D3DC2E}" srcOrd="1" destOrd="0" presId="urn:microsoft.com/office/officeart/2009/3/layout/HorizontalOrganizationChart"/>
    <dgm:cxn modelId="{FB9C97C2-2E49-4F31-A8A5-B5066D4771FB}" type="presParOf" srcId="{ED798CBC-5D73-4654-BF8D-68ED05D3DC2E}" destId="{9B8824EC-C09E-484C-8363-1D0F948808D7}" srcOrd="0" destOrd="0" presId="urn:microsoft.com/office/officeart/2009/3/layout/HorizontalOrganizationChart"/>
    <dgm:cxn modelId="{8EAB85BC-B735-457E-A94E-80013E69F0B8}" type="presParOf" srcId="{9B8824EC-C09E-484C-8363-1D0F948808D7}" destId="{4B497C59-B506-4753-A16A-74463AA03240}" srcOrd="0" destOrd="0" presId="urn:microsoft.com/office/officeart/2009/3/layout/HorizontalOrganizationChart"/>
    <dgm:cxn modelId="{BC6DC1E1-EFD4-4E00-9723-31B523347E7B}" type="presParOf" srcId="{9B8824EC-C09E-484C-8363-1D0F948808D7}" destId="{95BD3E1F-A6C0-491D-BB6E-7289D88DC672}" srcOrd="1" destOrd="0" presId="urn:microsoft.com/office/officeart/2009/3/layout/HorizontalOrganizationChart"/>
    <dgm:cxn modelId="{9790E473-4760-4D6D-9D41-E2B3F4CEE6D3}" type="presParOf" srcId="{ED798CBC-5D73-4654-BF8D-68ED05D3DC2E}" destId="{BA9DA18C-27E3-41C5-A35D-BB2205A7921F}" srcOrd="1" destOrd="0" presId="urn:microsoft.com/office/officeart/2009/3/layout/HorizontalOrganizationChart"/>
    <dgm:cxn modelId="{203B1499-66C2-4181-814F-E42E16ACA5CB}" type="presParOf" srcId="{ED798CBC-5D73-4654-BF8D-68ED05D3DC2E}" destId="{D67344D2-DB23-4146-A672-A532289B6FE6}" srcOrd="2" destOrd="0" presId="urn:microsoft.com/office/officeart/2009/3/layout/HorizontalOrganizationChart"/>
    <dgm:cxn modelId="{67018807-DE64-4530-952A-E3D074173EC5}" type="presParOf" srcId="{F829A915-DCBD-44BD-8C0B-9A7A8CC2BBF4}" destId="{6C42A02D-CB15-404D-A635-7B26271ACDD0}" srcOrd="2" destOrd="0" presId="urn:microsoft.com/office/officeart/2009/3/layout/HorizontalOrganizationChart"/>
    <dgm:cxn modelId="{30C7538E-0702-4E2A-8577-1E89C23B35F4}" type="presParOf" srcId="{F829A915-DCBD-44BD-8C0B-9A7A8CC2BBF4}" destId="{DA75A993-6179-4075-9241-DDC2182E40CA}" srcOrd="3" destOrd="0" presId="urn:microsoft.com/office/officeart/2009/3/layout/HorizontalOrganizationChart"/>
    <dgm:cxn modelId="{0B086821-2531-4C2A-A099-BFCE03D02B48}" type="presParOf" srcId="{DA75A993-6179-4075-9241-DDC2182E40CA}" destId="{10D60FF0-3DF1-4684-872B-63E73618F1F5}" srcOrd="0" destOrd="0" presId="urn:microsoft.com/office/officeart/2009/3/layout/HorizontalOrganizationChart"/>
    <dgm:cxn modelId="{AF22D1C9-C63D-4426-BBD4-B259A7835AAF}" type="presParOf" srcId="{10D60FF0-3DF1-4684-872B-63E73618F1F5}" destId="{99C884B8-01AF-4D10-AAD6-A7D0357F2677}" srcOrd="0" destOrd="0" presId="urn:microsoft.com/office/officeart/2009/3/layout/HorizontalOrganizationChart"/>
    <dgm:cxn modelId="{809A0E7D-31CF-4AB3-A9FF-BF7CBB38728E}" type="presParOf" srcId="{10D60FF0-3DF1-4684-872B-63E73618F1F5}" destId="{17465CC9-E643-4CDD-83D0-0A01F8046FA5}" srcOrd="1" destOrd="0" presId="urn:microsoft.com/office/officeart/2009/3/layout/HorizontalOrganizationChart"/>
    <dgm:cxn modelId="{4F1E89FC-8D1E-482A-ABAD-54699F4EC4B2}" type="presParOf" srcId="{DA75A993-6179-4075-9241-DDC2182E40CA}" destId="{12B182FF-41CA-401E-AEA0-7F0C93E91739}" srcOrd="1" destOrd="0" presId="urn:microsoft.com/office/officeart/2009/3/layout/HorizontalOrganizationChart"/>
    <dgm:cxn modelId="{C2A8BFC7-34A2-45D3-B800-2721BFD3F790}" type="presParOf" srcId="{DA75A993-6179-4075-9241-DDC2182E40CA}" destId="{3A8BE2AD-325B-47D7-84F2-FEF6182F2552}" srcOrd="2" destOrd="0" presId="urn:microsoft.com/office/officeart/2009/3/layout/HorizontalOrganizationChart"/>
    <dgm:cxn modelId="{CCF5AC55-9B12-473D-822C-55E7FE6B067A}" type="presParOf" srcId="{084FB5D9-1884-4E11-B191-0381229DBD11}" destId="{910694A8-3DE2-4399-9B87-96B42DE7576A}" srcOrd="2" destOrd="0" presId="urn:microsoft.com/office/officeart/2009/3/layout/HorizontalOrganizationChart"/>
    <dgm:cxn modelId="{F68A3A07-5961-498E-AF2D-8BC6C292CA9D}" type="presParOf" srcId="{22E4CA12-B718-4E58-ADEC-D0FDCF1E6605}" destId="{CC792983-8DEA-4D21-B5E5-1777CFCD0C6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799A8C6-4147-46BB-AF5D-FE3EB51DAEB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zh-CN" altLang="en-US"/>
        </a:p>
      </dgm:t>
    </dgm:pt>
    <dgm:pt modelId="{0EFDF3D4-464F-4D1B-A479-5B114ADAB009}">
      <dgm:prSet phldrT="[文本]" custT="1"/>
      <dgm:spPr/>
      <dgm:t>
        <a:bodyPr/>
        <a:lstStyle/>
        <a:p>
          <a:r>
            <a:rPr lang="zh-CN" altLang="en-US" sz="1600" dirty="0"/>
            <a:t>按调查对象分</a:t>
          </a:r>
        </a:p>
      </dgm:t>
    </dgm:pt>
    <dgm:pt modelId="{D8391193-BEC0-4591-952F-9B82BC842EB6}" type="parTrans" cxnId="{A51CA995-D02E-4A9F-882E-F8074510D3B1}">
      <dgm:prSet/>
      <dgm:spPr/>
      <dgm:t>
        <a:bodyPr/>
        <a:lstStyle/>
        <a:p>
          <a:endParaRPr lang="zh-CN" altLang="en-US" sz="2400"/>
        </a:p>
      </dgm:t>
    </dgm:pt>
    <dgm:pt modelId="{682BD4DA-63A0-4925-89B4-6CDF1E172B7D}" type="sibTrans" cxnId="{A51CA995-D02E-4A9F-882E-F8074510D3B1}">
      <dgm:prSet custT="1"/>
      <dgm:spPr/>
      <dgm:t>
        <a:bodyPr/>
        <a:lstStyle/>
        <a:p>
          <a:endParaRPr lang="zh-CN" altLang="en-US" sz="1050"/>
        </a:p>
      </dgm:t>
    </dgm:pt>
    <dgm:pt modelId="{0784BEFD-40A9-4212-AA8D-1620B6C7BB95}">
      <dgm:prSet phldrT="[文本]" custT="1"/>
      <dgm:spPr/>
      <dgm:t>
        <a:bodyPr/>
        <a:lstStyle/>
        <a:p>
          <a:r>
            <a:rPr lang="zh-CN" altLang="en-US" sz="1600" dirty="0"/>
            <a:t>个别访谈</a:t>
          </a:r>
        </a:p>
      </dgm:t>
    </dgm:pt>
    <dgm:pt modelId="{338A2BE6-5D13-4A31-A37F-37F31887ACF8}" type="parTrans" cxnId="{C27FCC58-8B6F-45DF-ABB6-CD64AE706BA3}">
      <dgm:prSet/>
      <dgm:spPr/>
      <dgm:t>
        <a:bodyPr/>
        <a:lstStyle/>
        <a:p>
          <a:endParaRPr lang="zh-CN" altLang="en-US" sz="2400"/>
        </a:p>
      </dgm:t>
    </dgm:pt>
    <dgm:pt modelId="{FEDFAC33-00EB-4A4D-B53F-BA114B8F6E62}" type="sibTrans" cxnId="{C27FCC58-8B6F-45DF-ABB6-CD64AE706BA3}">
      <dgm:prSet custT="1"/>
      <dgm:spPr/>
      <dgm:t>
        <a:bodyPr/>
        <a:lstStyle/>
        <a:p>
          <a:endParaRPr lang="zh-CN" altLang="en-US" sz="1050"/>
        </a:p>
      </dgm:t>
    </dgm:pt>
    <dgm:pt modelId="{F3F47713-841B-4419-873D-A29C1BB54150}">
      <dgm:prSet phldrT="[文本]" custT="1"/>
      <dgm:spPr/>
      <dgm:t>
        <a:bodyPr/>
        <a:lstStyle/>
        <a:p>
          <a:r>
            <a:rPr lang="zh-CN" altLang="en-US" sz="1600" dirty="0"/>
            <a:t>集体访谈</a:t>
          </a:r>
        </a:p>
      </dgm:t>
    </dgm:pt>
    <dgm:pt modelId="{8B74341C-1E3D-4303-A1A0-B8485D8917ED}" type="parTrans" cxnId="{27443BC6-B440-4582-A0D0-0B9E03B93EBD}">
      <dgm:prSet/>
      <dgm:spPr/>
      <dgm:t>
        <a:bodyPr/>
        <a:lstStyle/>
        <a:p>
          <a:endParaRPr lang="zh-CN" altLang="en-US" sz="2400"/>
        </a:p>
      </dgm:t>
    </dgm:pt>
    <dgm:pt modelId="{AC4D4244-65A3-4C2F-8182-242DE9DE0B7D}" type="sibTrans" cxnId="{27443BC6-B440-4582-A0D0-0B9E03B93EBD}">
      <dgm:prSet custT="1"/>
      <dgm:spPr/>
      <dgm:t>
        <a:bodyPr/>
        <a:lstStyle/>
        <a:p>
          <a:endParaRPr lang="zh-CN" altLang="en-US" sz="1050"/>
        </a:p>
      </dgm:t>
    </dgm:pt>
    <dgm:pt modelId="{F25F5CBD-2193-4BA4-B2F1-4F5F11877124}">
      <dgm:prSet custT="1"/>
      <dgm:spPr/>
      <dgm:t>
        <a:bodyPr/>
        <a:lstStyle/>
        <a:p>
          <a:r>
            <a:rPr lang="zh-CN" altLang="en-US" sz="1600" dirty="0"/>
            <a:t>深层访谈</a:t>
          </a:r>
        </a:p>
      </dgm:t>
    </dgm:pt>
    <dgm:pt modelId="{ED1124AD-62DC-481C-BBEE-9AC782EEE881}" type="parTrans" cxnId="{D3785471-ABD2-4ABF-AEB0-16767BFE0BD2}">
      <dgm:prSet/>
      <dgm:spPr/>
      <dgm:t>
        <a:bodyPr/>
        <a:lstStyle/>
        <a:p>
          <a:endParaRPr lang="zh-CN" altLang="en-US" sz="2400"/>
        </a:p>
      </dgm:t>
    </dgm:pt>
    <dgm:pt modelId="{DF4F99A5-217A-480D-BE23-4262758EFEA0}" type="sibTrans" cxnId="{D3785471-ABD2-4ABF-AEB0-16767BFE0BD2}">
      <dgm:prSet custT="1"/>
      <dgm:spPr/>
      <dgm:t>
        <a:bodyPr/>
        <a:lstStyle/>
        <a:p>
          <a:endParaRPr lang="zh-CN" altLang="en-US" sz="1050"/>
        </a:p>
      </dgm:t>
    </dgm:pt>
    <dgm:pt modelId="{9595EF28-5B62-4F73-B5B0-A0A7DC37E3FD}">
      <dgm:prSet custT="1"/>
      <dgm:spPr/>
      <dgm:t>
        <a:bodyPr/>
        <a:lstStyle/>
        <a:p>
          <a:r>
            <a:rPr lang="zh-CN" altLang="en-US" sz="1600" dirty="0"/>
            <a:t>德尔菲法</a:t>
          </a:r>
        </a:p>
      </dgm:t>
    </dgm:pt>
    <dgm:pt modelId="{945792B9-ACB8-402E-A877-C5C68CB73BD3}" type="parTrans" cxnId="{1FA9FE48-7BFF-4C19-B8CF-6EC30589A8A8}">
      <dgm:prSet/>
      <dgm:spPr/>
      <dgm:t>
        <a:bodyPr/>
        <a:lstStyle/>
        <a:p>
          <a:endParaRPr lang="zh-CN" altLang="en-US" sz="2400"/>
        </a:p>
      </dgm:t>
    </dgm:pt>
    <dgm:pt modelId="{F857AD5C-C6C4-4B02-A651-AE38D4B4BF0E}" type="sibTrans" cxnId="{1FA9FE48-7BFF-4C19-B8CF-6EC30589A8A8}">
      <dgm:prSet custT="1"/>
      <dgm:spPr/>
      <dgm:t>
        <a:bodyPr/>
        <a:lstStyle/>
        <a:p>
          <a:endParaRPr lang="zh-CN" altLang="en-US" sz="1050"/>
        </a:p>
      </dgm:t>
    </dgm:pt>
    <dgm:pt modelId="{FBFC6AD4-9237-4ED2-8CF0-1754A35D4696}">
      <dgm:prSet custT="1"/>
      <dgm:spPr/>
      <dgm:t>
        <a:bodyPr/>
        <a:lstStyle/>
        <a:p>
          <a:r>
            <a:rPr lang="zh-CN" altLang="en-US" sz="1600" dirty="0"/>
            <a:t>头脑风暴法</a:t>
          </a:r>
        </a:p>
      </dgm:t>
    </dgm:pt>
    <dgm:pt modelId="{6432BF69-FB09-4970-8197-63F264606F2C}" type="parTrans" cxnId="{2D1D14CB-BD85-4E3B-82EC-CAC57C4314AD}">
      <dgm:prSet/>
      <dgm:spPr/>
      <dgm:t>
        <a:bodyPr/>
        <a:lstStyle/>
        <a:p>
          <a:endParaRPr lang="zh-CN" altLang="en-US" sz="2400"/>
        </a:p>
      </dgm:t>
    </dgm:pt>
    <dgm:pt modelId="{93667BC6-0A9C-470A-BD61-01746AEBA2CF}" type="sibTrans" cxnId="{2D1D14CB-BD85-4E3B-82EC-CAC57C4314AD}">
      <dgm:prSet custT="1"/>
      <dgm:spPr/>
      <dgm:t>
        <a:bodyPr/>
        <a:lstStyle/>
        <a:p>
          <a:endParaRPr lang="zh-CN" altLang="en-US" sz="1050"/>
        </a:p>
      </dgm:t>
    </dgm:pt>
    <dgm:pt modelId="{E6A89151-7F98-4EBC-BA3D-4E2856C612E9}">
      <dgm:prSet custT="1"/>
      <dgm:spPr/>
      <dgm:t>
        <a:bodyPr/>
        <a:lstStyle/>
        <a:p>
          <a:r>
            <a:rPr lang="zh-CN" altLang="en-US" sz="1600" dirty="0"/>
            <a:t>焦点小组</a:t>
          </a:r>
        </a:p>
      </dgm:t>
    </dgm:pt>
    <dgm:pt modelId="{61AF27D5-6F2A-43A5-829D-2B080342341F}" type="parTrans" cxnId="{EEC67DAA-53F0-4BB9-9987-EB918F2495D6}">
      <dgm:prSet/>
      <dgm:spPr/>
      <dgm:t>
        <a:bodyPr/>
        <a:lstStyle/>
        <a:p>
          <a:endParaRPr lang="zh-CN" altLang="en-US" sz="2400"/>
        </a:p>
      </dgm:t>
    </dgm:pt>
    <dgm:pt modelId="{F28BF1FF-71EC-4BE8-9BDE-C1D98773180D}" type="sibTrans" cxnId="{EEC67DAA-53F0-4BB9-9987-EB918F2495D6}">
      <dgm:prSet custT="1"/>
      <dgm:spPr/>
      <dgm:t>
        <a:bodyPr/>
        <a:lstStyle/>
        <a:p>
          <a:endParaRPr lang="zh-CN" altLang="en-US" sz="1050"/>
        </a:p>
      </dgm:t>
    </dgm:pt>
    <dgm:pt modelId="{B021BA86-3C13-4C40-8BC2-D64D94C26833}" type="pres">
      <dgm:prSet presAssocID="{4799A8C6-4147-46BB-AF5D-FE3EB51DAEBB}" presName="hierChild1" presStyleCnt="0">
        <dgm:presLayoutVars>
          <dgm:orgChart val="1"/>
          <dgm:chPref val="1"/>
          <dgm:dir/>
          <dgm:animOne val="branch"/>
          <dgm:animLvl val="lvl"/>
          <dgm:resizeHandles/>
        </dgm:presLayoutVars>
      </dgm:prSet>
      <dgm:spPr/>
    </dgm:pt>
    <dgm:pt modelId="{55CA8B7A-3A16-4667-B343-6BCF4DD16899}" type="pres">
      <dgm:prSet presAssocID="{0EFDF3D4-464F-4D1B-A479-5B114ADAB009}" presName="hierRoot1" presStyleCnt="0">
        <dgm:presLayoutVars>
          <dgm:hierBranch val="init"/>
        </dgm:presLayoutVars>
      </dgm:prSet>
      <dgm:spPr/>
    </dgm:pt>
    <dgm:pt modelId="{102B16DD-9EBA-46B0-82DD-7F849A655236}" type="pres">
      <dgm:prSet presAssocID="{0EFDF3D4-464F-4D1B-A479-5B114ADAB009}" presName="rootComposite1" presStyleCnt="0"/>
      <dgm:spPr/>
    </dgm:pt>
    <dgm:pt modelId="{DA9ABF5D-C880-40C7-A558-E4EDED7115FF}" type="pres">
      <dgm:prSet presAssocID="{0EFDF3D4-464F-4D1B-A479-5B114ADAB009}" presName="rootText1" presStyleLbl="node0" presStyleIdx="0" presStyleCnt="1" custScaleX="196880" custScaleY="100757">
        <dgm:presLayoutVars>
          <dgm:chMax/>
          <dgm:chPref val="3"/>
        </dgm:presLayoutVars>
      </dgm:prSet>
      <dgm:spPr/>
    </dgm:pt>
    <dgm:pt modelId="{D73A8A26-6C6B-480E-9C91-9D8C46AFBF2A}" type="pres">
      <dgm:prSet presAssocID="{0EFDF3D4-464F-4D1B-A479-5B114ADAB009}" presName="titleText1" presStyleLbl="fgAcc0" presStyleIdx="0" presStyleCnt="1">
        <dgm:presLayoutVars>
          <dgm:chMax val="0"/>
          <dgm:chPref val="0"/>
        </dgm:presLayoutVars>
      </dgm:prSet>
      <dgm:spPr/>
    </dgm:pt>
    <dgm:pt modelId="{76A47C57-8064-4D7A-AD0A-1F38AB9143F0}" type="pres">
      <dgm:prSet presAssocID="{0EFDF3D4-464F-4D1B-A479-5B114ADAB009}" presName="rootConnector1" presStyleLbl="node1" presStyleIdx="0" presStyleCnt="6"/>
      <dgm:spPr/>
    </dgm:pt>
    <dgm:pt modelId="{373E192C-9A32-4BDF-86F7-7AA2C0073863}" type="pres">
      <dgm:prSet presAssocID="{0EFDF3D4-464F-4D1B-A479-5B114ADAB009}" presName="hierChild2" presStyleCnt="0"/>
      <dgm:spPr/>
    </dgm:pt>
    <dgm:pt modelId="{A9F2C370-B467-4C14-93EB-4B34898DD6AA}" type="pres">
      <dgm:prSet presAssocID="{338A2BE6-5D13-4A31-A37F-37F31887ACF8}" presName="Name37" presStyleLbl="parChTrans1D2" presStyleIdx="0" presStyleCnt="2"/>
      <dgm:spPr/>
    </dgm:pt>
    <dgm:pt modelId="{7D567FCA-F084-40FA-B8CB-B40E1501781B}" type="pres">
      <dgm:prSet presAssocID="{0784BEFD-40A9-4212-AA8D-1620B6C7BB95}" presName="hierRoot2" presStyleCnt="0">
        <dgm:presLayoutVars>
          <dgm:hierBranch val="init"/>
        </dgm:presLayoutVars>
      </dgm:prSet>
      <dgm:spPr/>
    </dgm:pt>
    <dgm:pt modelId="{BE7CD836-9F2F-4EC9-83AE-44600A2CD5C9}" type="pres">
      <dgm:prSet presAssocID="{0784BEFD-40A9-4212-AA8D-1620B6C7BB95}" presName="rootComposite" presStyleCnt="0"/>
      <dgm:spPr/>
    </dgm:pt>
    <dgm:pt modelId="{35C77966-33CB-4C1B-BCA2-EFAE02BBFCA3}" type="pres">
      <dgm:prSet presAssocID="{0784BEFD-40A9-4212-AA8D-1620B6C7BB95}" presName="rootText" presStyleLbl="node1" presStyleIdx="0" presStyleCnt="6">
        <dgm:presLayoutVars>
          <dgm:chMax/>
          <dgm:chPref val="3"/>
        </dgm:presLayoutVars>
      </dgm:prSet>
      <dgm:spPr/>
    </dgm:pt>
    <dgm:pt modelId="{E8EF2B76-7527-4515-AAAE-FA0CE0FF07EA}" type="pres">
      <dgm:prSet presAssocID="{0784BEFD-40A9-4212-AA8D-1620B6C7BB95}" presName="titleText2" presStyleLbl="fgAcc1" presStyleIdx="0" presStyleCnt="6">
        <dgm:presLayoutVars>
          <dgm:chMax val="0"/>
          <dgm:chPref val="0"/>
        </dgm:presLayoutVars>
      </dgm:prSet>
      <dgm:spPr/>
    </dgm:pt>
    <dgm:pt modelId="{2F455797-7731-4CF1-85D6-5792BD5420F9}" type="pres">
      <dgm:prSet presAssocID="{0784BEFD-40A9-4212-AA8D-1620B6C7BB95}" presName="rootConnector" presStyleLbl="node2" presStyleIdx="0" presStyleCnt="0"/>
      <dgm:spPr/>
    </dgm:pt>
    <dgm:pt modelId="{52C969E2-978E-470D-9755-DA1D9A3C4CDB}" type="pres">
      <dgm:prSet presAssocID="{0784BEFD-40A9-4212-AA8D-1620B6C7BB95}" presName="hierChild4" presStyleCnt="0"/>
      <dgm:spPr/>
    </dgm:pt>
    <dgm:pt modelId="{DD624E2B-ED5F-4D93-AF8E-390D5A5B3AAA}" type="pres">
      <dgm:prSet presAssocID="{ED1124AD-62DC-481C-BBEE-9AC782EEE881}" presName="Name37" presStyleLbl="parChTrans1D3" presStyleIdx="0" presStyleCnt="4"/>
      <dgm:spPr/>
    </dgm:pt>
    <dgm:pt modelId="{F1DCD536-BBDB-4943-993F-F8E567DCDFE2}" type="pres">
      <dgm:prSet presAssocID="{F25F5CBD-2193-4BA4-B2F1-4F5F11877124}" presName="hierRoot2" presStyleCnt="0">
        <dgm:presLayoutVars>
          <dgm:hierBranch val="init"/>
        </dgm:presLayoutVars>
      </dgm:prSet>
      <dgm:spPr/>
    </dgm:pt>
    <dgm:pt modelId="{0F2B2133-F0FF-48DE-A401-EF163886C620}" type="pres">
      <dgm:prSet presAssocID="{F25F5CBD-2193-4BA4-B2F1-4F5F11877124}" presName="rootComposite" presStyleCnt="0"/>
      <dgm:spPr/>
    </dgm:pt>
    <dgm:pt modelId="{F28A8052-671D-4601-A000-7DA8C9F9EBFC}" type="pres">
      <dgm:prSet presAssocID="{F25F5CBD-2193-4BA4-B2F1-4F5F11877124}" presName="rootText" presStyleLbl="node1" presStyleIdx="1" presStyleCnt="6">
        <dgm:presLayoutVars>
          <dgm:chMax/>
          <dgm:chPref val="3"/>
        </dgm:presLayoutVars>
      </dgm:prSet>
      <dgm:spPr/>
    </dgm:pt>
    <dgm:pt modelId="{1F61D431-2FB2-49FD-A378-8DDCD8553A1A}" type="pres">
      <dgm:prSet presAssocID="{F25F5CBD-2193-4BA4-B2F1-4F5F11877124}" presName="titleText2" presStyleLbl="fgAcc1" presStyleIdx="1" presStyleCnt="6">
        <dgm:presLayoutVars>
          <dgm:chMax val="0"/>
          <dgm:chPref val="0"/>
        </dgm:presLayoutVars>
      </dgm:prSet>
      <dgm:spPr/>
    </dgm:pt>
    <dgm:pt modelId="{A63522F4-B66C-45C6-994A-B3AD3D3256E1}" type="pres">
      <dgm:prSet presAssocID="{F25F5CBD-2193-4BA4-B2F1-4F5F11877124}" presName="rootConnector" presStyleLbl="node3" presStyleIdx="0" presStyleCnt="0"/>
      <dgm:spPr/>
    </dgm:pt>
    <dgm:pt modelId="{5002D1B5-F442-42B5-A42B-FB1053C1B9E6}" type="pres">
      <dgm:prSet presAssocID="{F25F5CBD-2193-4BA4-B2F1-4F5F11877124}" presName="hierChild4" presStyleCnt="0"/>
      <dgm:spPr/>
    </dgm:pt>
    <dgm:pt modelId="{9107E207-AD43-4507-89CF-096AF56D3DA2}" type="pres">
      <dgm:prSet presAssocID="{F25F5CBD-2193-4BA4-B2F1-4F5F11877124}" presName="hierChild5" presStyleCnt="0"/>
      <dgm:spPr/>
    </dgm:pt>
    <dgm:pt modelId="{AA33FBEA-3856-4002-8EE4-EA2CCF9437C5}" type="pres">
      <dgm:prSet presAssocID="{945792B9-ACB8-402E-A877-C5C68CB73BD3}" presName="Name37" presStyleLbl="parChTrans1D3" presStyleIdx="1" presStyleCnt="4"/>
      <dgm:spPr/>
    </dgm:pt>
    <dgm:pt modelId="{74FA01FB-DABA-48B7-869C-D3CA03C12B1F}" type="pres">
      <dgm:prSet presAssocID="{9595EF28-5B62-4F73-B5B0-A0A7DC37E3FD}" presName="hierRoot2" presStyleCnt="0">
        <dgm:presLayoutVars>
          <dgm:hierBranch val="init"/>
        </dgm:presLayoutVars>
      </dgm:prSet>
      <dgm:spPr/>
    </dgm:pt>
    <dgm:pt modelId="{5D441FF7-B4F1-48BD-83E0-DC8F56E659CF}" type="pres">
      <dgm:prSet presAssocID="{9595EF28-5B62-4F73-B5B0-A0A7DC37E3FD}" presName="rootComposite" presStyleCnt="0"/>
      <dgm:spPr/>
    </dgm:pt>
    <dgm:pt modelId="{27481A45-BEB5-40C8-8C94-13AC691FDB08}" type="pres">
      <dgm:prSet presAssocID="{9595EF28-5B62-4F73-B5B0-A0A7DC37E3FD}" presName="rootText" presStyleLbl="node1" presStyleIdx="2" presStyleCnt="6">
        <dgm:presLayoutVars>
          <dgm:chMax/>
          <dgm:chPref val="3"/>
        </dgm:presLayoutVars>
      </dgm:prSet>
      <dgm:spPr/>
    </dgm:pt>
    <dgm:pt modelId="{A90593C1-DE79-4B4A-926A-6F33C915E688}" type="pres">
      <dgm:prSet presAssocID="{9595EF28-5B62-4F73-B5B0-A0A7DC37E3FD}" presName="titleText2" presStyleLbl="fgAcc1" presStyleIdx="2" presStyleCnt="6">
        <dgm:presLayoutVars>
          <dgm:chMax val="0"/>
          <dgm:chPref val="0"/>
        </dgm:presLayoutVars>
      </dgm:prSet>
      <dgm:spPr/>
    </dgm:pt>
    <dgm:pt modelId="{F822E3AC-BA95-42F3-AEF9-74F60FAA0F0E}" type="pres">
      <dgm:prSet presAssocID="{9595EF28-5B62-4F73-B5B0-A0A7DC37E3FD}" presName="rootConnector" presStyleLbl="node3" presStyleIdx="0" presStyleCnt="0"/>
      <dgm:spPr/>
    </dgm:pt>
    <dgm:pt modelId="{ABCF7B4D-7E0E-4AE2-BE6E-7AD282917535}" type="pres">
      <dgm:prSet presAssocID="{9595EF28-5B62-4F73-B5B0-A0A7DC37E3FD}" presName="hierChild4" presStyleCnt="0"/>
      <dgm:spPr/>
    </dgm:pt>
    <dgm:pt modelId="{11F19DE7-EEF5-4288-A75C-5EA288A43624}" type="pres">
      <dgm:prSet presAssocID="{9595EF28-5B62-4F73-B5B0-A0A7DC37E3FD}" presName="hierChild5" presStyleCnt="0"/>
      <dgm:spPr/>
    </dgm:pt>
    <dgm:pt modelId="{386E6157-CDE9-4AA5-9C95-ED6B9920B52A}" type="pres">
      <dgm:prSet presAssocID="{0784BEFD-40A9-4212-AA8D-1620B6C7BB95}" presName="hierChild5" presStyleCnt="0"/>
      <dgm:spPr/>
    </dgm:pt>
    <dgm:pt modelId="{3FB38425-66AB-4CC4-8AA6-C3E0B7D6898B}" type="pres">
      <dgm:prSet presAssocID="{8B74341C-1E3D-4303-A1A0-B8485D8917ED}" presName="Name37" presStyleLbl="parChTrans1D2" presStyleIdx="1" presStyleCnt="2"/>
      <dgm:spPr/>
    </dgm:pt>
    <dgm:pt modelId="{9B7491D1-FEB4-4DDF-8112-DE201AB60226}" type="pres">
      <dgm:prSet presAssocID="{F3F47713-841B-4419-873D-A29C1BB54150}" presName="hierRoot2" presStyleCnt="0">
        <dgm:presLayoutVars>
          <dgm:hierBranch val="init"/>
        </dgm:presLayoutVars>
      </dgm:prSet>
      <dgm:spPr/>
    </dgm:pt>
    <dgm:pt modelId="{97B3AB4B-B998-4F49-B065-571D13DD7FB0}" type="pres">
      <dgm:prSet presAssocID="{F3F47713-841B-4419-873D-A29C1BB54150}" presName="rootComposite" presStyleCnt="0"/>
      <dgm:spPr/>
    </dgm:pt>
    <dgm:pt modelId="{B5A5DC25-728C-428D-9E25-B17A7B10551E}" type="pres">
      <dgm:prSet presAssocID="{F3F47713-841B-4419-873D-A29C1BB54150}" presName="rootText" presStyleLbl="node1" presStyleIdx="3" presStyleCnt="6">
        <dgm:presLayoutVars>
          <dgm:chMax/>
          <dgm:chPref val="3"/>
        </dgm:presLayoutVars>
      </dgm:prSet>
      <dgm:spPr/>
    </dgm:pt>
    <dgm:pt modelId="{93938553-EECD-4C03-A903-3B4E9B9E6284}" type="pres">
      <dgm:prSet presAssocID="{F3F47713-841B-4419-873D-A29C1BB54150}" presName="titleText2" presStyleLbl="fgAcc1" presStyleIdx="3" presStyleCnt="6">
        <dgm:presLayoutVars>
          <dgm:chMax val="0"/>
          <dgm:chPref val="0"/>
        </dgm:presLayoutVars>
      </dgm:prSet>
      <dgm:spPr/>
    </dgm:pt>
    <dgm:pt modelId="{421DA4BC-A62A-48D2-9657-393BD00D9E0E}" type="pres">
      <dgm:prSet presAssocID="{F3F47713-841B-4419-873D-A29C1BB54150}" presName="rootConnector" presStyleLbl="node2" presStyleIdx="0" presStyleCnt="0"/>
      <dgm:spPr/>
    </dgm:pt>
    <dgm:pt modelId="{33ABFB00-6491-4B68-B8FD-9F9A8EEFBB07}" type="pres">
      <dgm:prSet presAssocID="{F3F47713-841B-4419-873D-A29C1BB54150}" presName="hierChild4" presStyleCnt="0"/>
      <dgm:spPr/>
    </dgm:pt>
    <dgm:pt modelId="{BDF40456-D927-4DEE-B550-DBFC4272DED1}" type="pres">
      <dgm:prSet presAssocID="{6432BF69-FB09-4970-8197-63F264606F2C}" presName="Name37" presStyleLbl="parChTrans1D3" presStyleIdx="2" presStyleCnt="4"/>
      <dgm:spPr/>
    </dgm:pt>
    <dgm:pt modelId="{8E055B73-E0FA-43A3-AE35-800BB7D92A17}" type="pres">
      <dgm:prSet presAssocID="{FBFC6AD4-9237-4ED2-8CF0-1754A35D4696}" presName="hierRoot2" presStyleCnt="0">
        <dgm:presLayoutVars>
          <dgm:hierBranch val="init"/>
        </dgm:presLayoutVars>
      </dgm:prSet>
      <dgm:spPr/>
    </dgm:pt>
    <dgm:pt modelId="{07418587-05C0-495A-A727-C1C50F364DB5}" type="pres">
      <dgm:prSet presAssocID="{FBFC6AD4-9237-4ED2-8CF0-1754A35D4696}" presName="rootComposite" presStyleCnt="0"/>
      <dgm:spPr/>
    </dgm:pt>
    <dgm:pt modelId="{B7E311A9-DAB9-4391-AF75-13B678BDD602}" type="pres">
      <dgm:prSet presAssocID="{FBFC6AD4-9237-4ED2-8CF0-1754A35D4696}" presName="rootText" presStyleLbl="node1" presStyleIdx="4" presStyleCnt="6">
        <dgm:presLayoutVars>
          <dgm:chMax/>
          <dgm:chPref val="3"/>
        </dgm:presLayoutVars>
      </dgm:prSet>
      <dgm:spPr/>
    </dgm:pt>
    <dgm:pt modelId="{A3C27F20-1B99-491B-AB4C-CA39B0ED2F21}" type="pres">
      <dgm:prSet presAssocID="{FBFC6AD4-9237-4ED2-8CF0-1754A35D4696}" presName="titleText2" presStyleLbl="fgAcc1" presStyleIdx="4" presStyleCnt="6">
        <dgm:presLayoutVars>
          <dgm:chMax val="0"/>
          <dgm:chPref val="0"/>
        </dgm:presLayoutVars>
      </dgm:prSet>
      <dgm:spPr/>
    </dgm:pt>
    <dgm:pt modelId="{93D75CA1-5EC4-47CA-AB94-DA10B3DD483D}" type="pres">
      <dgm:prSet presAssocID="{FBFC6AD4-9237-4ED2-8CF0-1754A35D4696}" presName="rootConnector" presStyleLbl="node3" presStyleIdx="0" presStyleCnt="0"/>
      <dgm:spPr/>
    </dgm:pt>
    <dgm:pt modelId="{0266784E-76FB-4A68-A3C5-ADFDD95F4250}" type="pres">
      <dgm:prSet presAssocID="{FBFC6AD4-9237-4ED2-8CF0-1754A35D4696}" presName="hierChild4" presStyleCnt="0"/>
      <dgm:spPr/>
    </dgm:pt>
    <dgm:pt modelId="{E0950DE5-4450-4CB4-B1E9-E6FCB0D096E7}" type="pres">
      <dgm:prSet presAssocID="{FBFC6AD4-9237-4ED2-8CF0-1754A35D4696}" presName="hierChild5" presStyleCnt="0"/>
      <dgm:spPr/>
    </dgm:pt>
    <dgm:pt modelId="{23ACC8EA-FB3A-413B-83A3-69A9379D6EAB}" type="pres">
      <dgm:prSet presAssocID="{61AF27D5-6F2A-43A5-829D-2B080342341F}" presName="Name37" presStyleLbl="parChTrans1D3" presStyleIdx="3" presStyleCnt="4"/>
      <dgm:spPr/>
    </dgm:pt>
    <dgm:pt modelId="{231E2F28-CA3D-4F3A-B250-2D7B39D98304}" type="pres">
      <dgm:prSet presAssocID="{E6A89151-7F98-4EBC-BA3D-4E2856C612E9}" presName="hierRoot2" presStyleCnt="0">
        <dgm:presLayoutVars>
          <dgm:hierBranch val="init"/>
        </dgm:presLayoutVars>
      </dgm:prSet>
      <dgm:spPr/>
    </dgm:pt>
    <dgm:pt modelId="{4373AD1E-E942-48AC-AAAD-2AF8DDC01641}" type="pres">
      <dgm:prSet presAssocID="{E6A89151-7F98-4EBC-BA3D-4E2856C612E9}" presName="rootComposite" presStyleCnt="0"/>
      <dgm:spPr/>
    </dgm:pt>
    <dgm:pt modelId="{FE29DB1C-B13A-4EF2-BF44-599D5D38544D}" type="pres">
      <dgm:prSet presAssocID="{E6A89151-7F98-4EBC-BA3D-4E2856C612E9}" presName="rootText" presStyleLbl="node1" presStyleIdx="5" presStyleCnt="6">
        <dgm:presLayoutVars>
          <dgm:chMax/>
          <dgm:chPref val="3"/>
        </dgm:presLayoutVars>
      </dgm:prSet>
      <dgm:spPr/>
    </dgm:pt>
    <dgm:pt modelId="{B45E66F1-3691-4C94-971C-6086E4D740B1}" type="pres">
      <dgm:prSet presAssocID="{E6A89151-7F98-4EBC-BA3D-4E2856C612E9}" presName="titleText2" presStyleLbl="fgAcc1" presStyleIdx="5" presStyleCnt="6">
        <dgm:presLayoutVars>
          <dgm:chMax val="0"/>
          <dgm:chPref val="0"/>
        </dgm:presLayoutVars>
      </dgm:prSet>
      <dgm:spPr/>
    </dgm:pt>
    <dgm:pt modelId="{21948F02-12A7-4DDF-B660-6CD371393C80}" type="pres">
      <dgm:prSet presAssocID="{E6A89151-7F98-4EBC-BA3D-4E2856C612E9}" presName="rootConnector" presStyleLbl="node3" presStyleIdx="0" presStyleCnt="0"/>
      <dgm:spPr/>
    </dgm:pt>
    <dgm:pt modelId="{26110040-3D86-4D03-99F3-0EAD14798F3F}" type="pres">
      <dgm:prSet presAssocID="{E6A89151-7F98-4EBC-BA3D-4E2856C612E9}" presName="hierChild4" presStyleCnt="0"/>
      <dgm:spPr/>
    </dgm:pt>
    <dgm:pt modelId="{2D64718D-270E-4762-95C4-30F000CF0D50}" type="pres">
      <dgm:prSet presAssocID="{E6A89151-7F98-4EBC-BA3D-4E2856C612E9}" presName="hierChild5" presStyleCnt="0"/>
      <dgm:spPr/>
    </dgm:pt>
    <dgm:pt modelId="{73B6AC94-11BD-4024-845C-A5DE428E4A60}" type="pres">
      <dgm:prSet presAssocID="{F3F47713-841B-4419-873D-A29C1BB54150}" presName="hierChild5" presStyleCnt="0"/>
      <dgm:spPr/>
    </dgm:pt>
    <dgm:pt modelId="{C6316E65-CCC6-485F-80AF-4C78D198FD9D}" type="pres">
      <dgm:prSet presAssocID="{0EFDF3D4-464F-4D1B-A479-5B114ADAB009}" presName="hierChild3" presStyleCnt="0"/>
      <dgm:spPr/>
    </dgm:pt>
  </dgm:ptLst>
  <dgm:cxnLst>
    <dgm:cxn modelId="{E09B3D08-2B4B-405C-AB24-3CA63E6525B6}" type="presOf" srcId="{F25F5CBD-2193-4BA4-B2F1-4F5F11877124}" destId="{F28A8052-671D-4601-A000-7DA8C9F9EBFC}" srcOrd="0" destOrd="0" presId="urn:microsoft.com/office/officeart/2008/layout/NameandTitleOrganizationalChart"/>
    <dgm:cxn modelId="{4B79E40A-90CE-4F04-A000-7DBF4D4CBB2C}" type="presOf" srcId="{AC4D4244-65A3-4C2F-8182-242DE9DE0B7D}" destId="{93938553-EECD-4C03-A903-3B4E9B9E6284}" srcOrd="0" destOrd="0" presId="urn:microsoft.com/office/officeart/2008/layout/NameandTitleOrganizationalChart"/>
    <dgm:cxn modelId="{8E229C0B-41F9-43E9-862B-E0ACA547E212}" type="presOf" srcId="{ED1124AD-62DC-481C-BBEE-9AC782EEE881}" destId="{DD624E2B-ED5F-4D93-AF8E-390D5A5B3AAA}" srcOrd="0" destOrd="0" presId="urn:microsoft.com/office/officeart/2008/layout/NameandTitleOrganizationalChart"/>
    <dgm:cxn modelId="{7C81C413-960F-4E96-8CDD-63EDC5E4D7DB}" type="presOf" srcId="{F25F5CBD-2193-4BA4-B2F1-4F5F11877124}" destId="{A63522F4-B66C-45C6-994A-B3AD3D3256E1}" srcOrd="1" destOrd="0" presId="urn:microsoft.com/office/officeart/2008/layout/NameandTitleOrganizationalChart"/>
    <dgm:cxn modelId="{223A032B-288E-4D22-BB3B-A69F442B8CAA}" type="presOf" srcId="{61AF27D5-6F2A-43A5-829D-2B080342341F}" destId="{23ACC8EA-FB3A-413B-83A3-69A9379D6EAB}" srcOrd="0" destOrd="0" presId="urn:microsoft.com/office/officeart/2008/layout/NameandTitleOrganizationalChart"/>
    <dgm:cxn modelId="{5635402C-FD9F-4818-9585-01D32E21EEBE}" type="presOf" srcId="{F3F47713-841B-4419-873D-A29C1BB54150}" destId="{421DA4BC-A62A-48D2-9657-393BD00D9E0E}" srcOrd="1" destOrd="0" presId="urn:microsoft.com/office/officeart/2008/layout/NameandTitleOrganizationalChart"/>
    <dgm:cxn modelId="{044A4437-E9EE-4483-A252-AAFDC26934BB}" type="presOf" srcId="{0EFDF3D4-464F-4D1B-A479-5B114ADAB009}" destId="{76A47C57-8064-4D7A-AD0A-1F38AB9143F0}" srcOrd="1" destOrd="0" presId="urn:microsoft.com/office/officeart/2008/layout/NameandTitleOrganizationalChart"/>
    <dgm:cxn modelId="{33513E62-C26C-4C07-8F82-766B7F274C5F}" type="presOf" srcId="{0784BEFD-40A9-4212-AA8D-1620B6C7BB95}" destId="{35C77966-33CB-4C1B-BCA2-EFAE02BBFCA3}" srcOrd="0" destOrd="0" presId="urn:microsoft.com/office/officeart/2008/layout/NameandTitleOrganizationalChart"/>
    <dgm:cxn modelId="{826D2943-E719-40F6-A707-81AE5671143A}" type="presOf" srcId="{4799A8C6-4147-46BB-AF5D-FE3EB51DAEBB}" destId="{B021BA86-3C13-4C40-8BC2-D64D94C26833}" srcOrd="0" destOrd="0" presId="urn:microsoft.com/office/officeart/2008/layout/NameandTitleOrganizationalChart"/>
    <dgm:cxn modelId="{E9504844-74CA-4C6C-9C31-25B4E2D7908E}" type="presOf" srcId="{338A2BE6-5D13-4A31-A37F-37F31887ACF8}" destId="{A9F2C370-B467-4C14-93EB-4B34898DD6AA}" srcOrd="0" destOrd="0" presId="urn:microsoft.com/office/officeart/2008/layout/NameandTitleOrganizationalChart"/>
    <dgm:cxn modelId="{1FA9FE48-7BFF-4C19-B8CF-6EC30589A8A8}" srcId="{0784BEFD-40A9-4212-AA8D-1620B6C7BB95}" destId="{9595EF28-5B62-4F73-B5B0-A0A7DC37E3FD}" srcOrd="1" destOrd="0" parTransId="{945792B9-ACB8-402E-A877-C5C68CB73BD3}" sibTransId="{F857AD5C-C6C4-4B02-A651-AE38D4B4BF0E}"/>
    <dgm:cxn modelId="{3CC27170-2B49-4E5F-980A-077B99B6A3D3}" type="presOf" srcId="{FEDFAC33-00EB-4A4D-B53F-BA114B8F6E62}" destId="{E8EF2B76-7527-4515-AAAE-FA0CE0FF07EA}" srcOrd="0" destOrd="0" presId="urn:microsoft.com/office/officeart/2008/layout/NameandTitleOrganizationalChart"/>
    <dgm:cxn modelId="{EBCA5B71-61D3-4CD1-9C80-3488993B67BD}" type="presOf" srcId="{F3F47713-841B-4419-873D-A29C1BB54150}" destId="{B5A5DC25-728C-428D-9E25-B17A7B10551E}" srcOrd="0" destOrd="0" presId="urn:microsoft.com/office/officeart/2008/layout/NameandTitleOrganizationalChart"/>
    <dgm:cxn modelId="{D3785471-ABD2-4ABF-AEB0-16767BFE0BD2}" srcId="{0784BEFD-40A9-4212-AA8D-1620B6C7BB95}" destId="{F25F5CBD-2193-4BA4-B2F1-4F5F11877124}" srcOrd="0" destOrd="0" parTransId="{ED1124AD-62DC-481C-BBEE-9AC782EEE881}" sibTransId="{DF4F99A5-217A-480D-BE23-4262758EFEA0}"/>
    <dgm:cxn modelId="{C27FCC58-8B6F-45DF-ABB6-CD64AE706BA3}" srcId="{0EFDF3D4-464F-4D1B-A479-5B114ADAB009}" destId="{0784BEFD-40A9-4212-AA8D-1620B6C7BB95}" srcOrd="0" destOrd="0" parTransId="{338A2BE6-5D13-4A31-A37F-37F31887ACF8}" sibTransId="{FEDFAC33-00EB-4A4D-B53F-BA114B8F6E62}"/>
    <dgm:cxn modelId="{5480EF80-B437-4DD5-8FF2-0E7CBEF5AF2F}" type="presOf" srcId="{9595EF28-5B62-4F73-B5B0-A0A7DC37E3FD}" destId="{F822E3AC-BA95-42F3-AEF9-74F60FAA0F0E}" srcOrd="1" destOrd="0" presId="urn:microsoft.com/office/officeart/2008/layout/NameandTitleOrganizationalChart"/>
    <dgm:cxn modelId="{A51CA995-D02E-4A9F-882E-F8074510D3B1}" srcId="{4799A8C6-4147-46BB-AF5D-FE3EB51DAEBB}" destId="{0EFDF3D4-464F-4D1B-A479-5B114ADAB009}" srcOrd="0" destOrd="0" parTransId="{D8391193-BEC0-4591-952F-9B82BC842EB6}" sibTransId="{682BD4DA-63A0-4925-89B4-6CDF1E172B7D}"/>
    <dgm:cxn modelId="{AE0D339C-06F7-4525-867B-ABDA2CE4D3FF}" type="presOf" srcId="{0EFDF3D4-464F-4D1B-A479-5B114ADAB009}" destId="{DA9ABF5D-C880-40C7-A558-E4EDED7115FF}" srcOrd="0" destOrd="0" presId="urn:microsoft.com/office/officeart/2008/layout/NameandTitleOrganizationalChart"/>
    <dgm:cxn modelId="{61363EA0-9352-4355-A4B9-BC8C42AB621F}" type="presOf" srcId="{682BD4DA-63A0-4925-89B4-6CDF1E172B7D}" destId="{D73A8A26-6C6B-480E-9C91-9D8C46AFBF2A}" srcOrd="0" destOrd="0" presId="urn:microsoft.com/office/officeart/2008/layout/NameandTitleOrganizationalChart"/>
    <dgm:cxn modelId="{547CE4A2-673E-4328-BBCF-392534885489}" type="presOf" srcId="{9595EF28-5B62-4F73-B5B0-A0A7DC37E3FD}" destId="{27481A45-BEB5-40C8-8C94-13AC691FDB08}" srcOrd="0" destOrd="0" presId="urn:microsoft.com/office/officeart/2008/layout/NameandTitleOrganizationalChart"/>
    <dgm:cxn modelId="{EEC67DAA-53F0-4BB9-9987-EB918F2495D6}" srcId="{F3F47713-841B-4419-873D-A29C1BB54150}" destId="{E6A89151-7F98-4EBC-BA3D-4E2856C612E9}" srcOrd="1" destOrd="0" parTransId="{61AF27D5-6F2A-43A5-829D-2B080342341F}" sibTransId="{F28BF1FF-71EC-4BE8-9BDE-C1D98773180D}"/>
    <dgm:cxn modelId="{4FBA4AB0-F853-4444-A189-D3A7BC3E297C}" type="presOf" srcId="{8B74341C-1E3D-4303-A1A0-B8485D8917ED}" destId="{3FB38425-66AB-4CC4-8AA6-C3E0B7D6898B}" srcOrd="0" destOrd="0" presId="urn:microsoft.com/office/officeart/2008/layout/NameandTitleOrganizationalChart"/>
    <dgm:cxn modelId="{F2B3EDB4-B243-4D3E-AB78-D975599CEABB}" type="presOf" srcId="{0784BEFD-40A9-4212-AA8D-1620B6C7BB95}" destId="{2F455797-7731-4CF1-85D6-5792BD5420F9}" srcOrd="1" destOrd="0" presId="urn:microsoft.com/office/officeart/2008/layout/NameandTitleOrganizationalChart"/>
    <dgm:cxn modelId="{CE0F9DB7-E8F6-4C1C-9511-78DEC79071B9}" type="presOf" srcId="{FBFC6AD4-9237-4ED2-8CF0-1754A35D4696}" destId="{B7E311A9-DAB9-4391-AF75-13B678BDD602}" srcOrd="0" destOrd="0" presId="urn:microsoft.com/office/officeart/2008/layout/NameandTitleOrganizationalChart"/>
    <dgm:cxn modelId="{4FC553BC-A303-439B-B239-F1357574B4C4}" type="presOf" srcId="{E6A89151-7F98-4EBC-BA3D-4E2856C612E9}" destId="{21948F02-12A7-4DDF-B660-6CD371393C80}" srcOrd="1" destOrd="0" presId="urn:microsoft.com/office/officeart/2008/layout/NameandTitleOrganizationalChart"/>
    <dgm:cxn modelId="{D91E9CBF-4266-4FD5-921D-6A8C0F40ED3A}" type="presOf" srcId="{FBFC6AD4-9237-4ED2-8CF0-1754A35D4696}" destId="{93D75CA1-5EC4-47CA-AB94-DA10B3DD483D}" srcOrd="1" destOrd="0" presId="urn:microsoft.com/office/officeart/2008/layout/NameandTitleOrganizationalChart"/>
    <dgm:cxn modelId="{6CD47BC2-031D-4BB4-9085-3D6C18E15A28}" type="presOf" srcId="{93667BC6-0A9C-470A-BD61-01746AEBA2CF}" destId="{A3C27F20-1B99-491B-AB4C-CA39B0ED2F21}" srcOrd="0" destOrd="0" presId="urn:microsoft.com/office/officeart/2008/layout/NameandTitleOrganizationalChart"/>
    <dgm:cxn modelId="{27443BC6-B440-4582-A0D0-0B9E03B93EBD}" srcId="{0EFDF3D4-464F-4D1B-A479-5B114ADAB009}" destId="{F3F47713-841B-4419-873D-A29C1BB54150}" srcOrd="1" destOrd="0" parTransId="{8B74341C-1E3D-4303-A1A0-B8485D8917ED}" sibTransId="{AC4D4244-65A3-4C2F-8182-242DE9DE0B7D}"/>
    <dgm:cxn modelId="{2D1D14CB-BD85-4E3B-82EC-CAC57C4314AD}" srcId="{F3F47713-841B-4419-873D-A29C1BB54150}" destId="{FBFC6AD4-9237-4ED2-8CF0-1754A35D4696}" srcOrd="0" destOrd="0" parTransId="{6432BF69-FB09-4970-8197-63F264606F2C}" sibTransId="{93667BC6-0A9C-470A-BD61-01746AEBA2CF}"/>
    <dgm:cxn modelId="{062B18DE-6C5E-4DD1-88A7-AA10543F1392}" type="presOf" srcId="{F28BF1FF-71EC-4BE8-9BDE-C1D98773180D}" destId="{B45E66F1-3691-4C94-971C-6086E4D740B1}" srcOrd="0" destOrd="0" presId="urn:microsoft.com/office/officeart/2008/layout/NameandTitleOrganizationalChart"/>
    <dgm:cxn modelId="{F876D4E1-E387-489A-8E15-4070B0DE1DD3}" type="presOf" srcId="{6432BF69-FB09-4970-8197-63F264606F2C}" destId="{BDF40456-D927-4DEE-B550-DBFC4272DED1}" srcOrd="0" destOrd="0" presId="urn:microsoft.com/office/officeart/2008/layout/NameandTitleOrganizationalChart"/>
    <dgm:cxn modelId="{2F2C84E3-509C-44DB-A0FD-EFF242D24442}" type="presOf" srcId="{E6A89151-7F98-4EBC-BA3D-4E2856C612E9}" destId="{FE29DB1C-B13A-4EF2-BF44-599D5D38544D}" srcOrd="0" destOrd="0" presId="urn:microsoft.com/office/officeart/2008/layout/NameandTitleOrganizationalChart"/>
    <dgm:cxn modelId="{AB3B71E5-6646-43BC-830F-F11106D4850E}" type="presOf" srcId="{DF4F99A5-217A-480D-BE23-4262758EFEA0}" destId="{1F61D431-2FB2-49FD-A378-8DDCD8553A1A}" srcOrd="0" destOrd="0" presId="urn:microsoft.com/office/officeart/2008/layout/NameandTitleOrganizationalChart"/>
    <dgm:cxn modelId="{C6D521E8-DC08-4024-92E9-306AC843B60A}" type="presOf" srcId="{F857AD5C-C6C4-4B02-A651-AE38D4B4BF0E}" destId="{A90593C1-DE79-4B4A-926A-6F33C915E688}" srcOrd="0" destOrd="0" presId="urn:microsoft.com/office/officeart/2008/layout/NameandTitleOrganizationalChart"/>
    <dgm:cxn modelId="{ED51EAF5-0D60-44A7-9B1B-042BC53B0150}" type="presOf" srcId="{945792B9-ACB8-402E-A877-C5C68CB73BD3}" destId="{AA33FBEA-3856-4002-8EE4-EA2CCF9437C5}" srcOrd="0" destOrd="0" presId="urn:microsoft.com/office/officeart/2008/layout/NameandTitleOrganizationalChart"/>
    <dgm:cxn modelId="{BD743BFF-C58C-4B97-8833-6383B0C6BFA1}" type="presParOf" srcId="{B021BA86-3C13-4C40-8BC2-D64D94C26833}" destId="{55CA8B7A-3A16-4667-B343-6BCF4DD16899}" srcOrd="0" destOrd="0" presId="urn:microsoft.com/office/officeart/2008/layout/NameandTitleOrganizationalChart"/>
    <dgm:cxn modelId="{E0A3710C-7F1A-4628-A44D-083F383241AE}" type="presParOf" srcId="{55CA8B7A-3A16-4667-B343-6BCF4DD16899}" destId="{102B16DD-9EBA-46B0-82DD-7F849A655236}" srcOrd="0" destOrd="0" presId="urn:microsoft.com/office/officeart/2008/layout/NameandTitleOrganizationalChart"/>
    <dgm:cxn modelId="{E38BE816-2B5C-4468-9A49-18099F854FEB}" type="presParOf" srcId="{102B16DD-9EBA-46B0-82DD-7F849A655236}" destId="{DA9ABF5D-C880-40C7-A558-E4EDED7115FF}" srcOrd="0" destOrd="0" presId="urn:microsoft.com/office/officeart/2008/layout/NameandTitleOrganizationalChart"/>
    <dgm:cxn modelId="{34C34E1D-CBC8-4264-BEC6-B530F37CAE78}" type="presParOf" srcId="{102B16DD-9EBA-46B0-82DD-7F849A655236}" destId="{D73A8A26-6C6B-480E-9C91-9D8C46AFBF2A}" srcOrd="1" destOrd="0" presId="urn:microsoft.com/office/officeart/2008/layout/NameandTitleOrganizationalChart"/>
    <dgm:cxn modelId="{7B710241-411D-4F87-8501-4EE28CD8B261}" type="presParOf" srcId="{102B16DD-9EBA-46B0-82DD-7F849A655236}" destId="{76A47C57-8064-4D7A-AD0A-1F38AB9143F0}" srcOrd="2" destOrd="0" presId="urn:microsoft.com/office/officeart/2008/layout/NameandTitleOrganizationalChart"/>
    <dgm:cxn modelId="{622203AD-21AF-42EB-BBD8-1CACD7FDAF2B}" type="presParOf" srcId="{55CA8B7A-3A16-4667-B343-6BCF4DD16899}" destId="{373E192C-9A32-4BDF-86F7-7AA2C0073863}" srcOrd="1" destOrd="0" presId="urn:microsoft.com/office/officeart/2008/layout/NameandTitleOrganizationalChart"/>
    <dgm:cxn modelId="{6233F467-81B9-4E2E-B703-EB2CB62B7FD3}" type="presParOf" srcId="{373E192C-9A32-4BDF-86F7-7AA2C0073863}" destId="{A9F2C370-B467-4C14-93EB-4B34898DD6AA}" srcOrd="0" destOrd="0" presId="urn:microsoft.com/office/officeart/2008/layout/NameandTitleOrganizationalChart"/>
    <dgm:cxn modelId="{2EE28E19-D56C-46FD-B38B-BB6F79C60220}" type="presParOf" srcId="{373E192C-9A32-4BDF-86F7-7AA2C0073863}" destId="{7D567FCA-F084-40FA-B8CB-B40E1501781B}" srcOrd="1" destOrd="0" presId="urn:microsoft.com/office/officeart/2008/layout/NameandTitleOrganizationalChart"/>
    <dgm:cxn modelId="{8095B9F4-15D3-4887-B86D-1FDC3EEA9687}" type="presParOf" srcId="{7D567FCA-F084-40FA-B8CB-B40E1501781B}" destId="{BE7CD836-9F2F-4EC9-83AE-44600A2CD5C9}" srcOrd="0" destOrd="0" presId="urn:microsoft.com/office/officeart/2008/layout/NameandTitleOrganizationalChart"/>
    <dgm:cxn modelId="{603781A5-C80E-4B84-A2F5-81B68F958F38}" type="presParOf" srcId="{BE7CD836-9F2F-4EC9-83AE-44600A2CD5C9}" destId="{35C77966-33CB-4C1B-BCA2-EFAE02BBFCA3}" srcOrd="0" destOrd="0" presId="urn:microsoft.com/office/officeart/2008/layout/NameandTitleOrganizationalChart"/>
    <dgm:cxn modelId="{3B3EEB3A-1146-47DF-A946-0CBE67C3DF51}" type="presParOf" srcId="{BE7CD836-9F2F-4EC9-83AE-44600A2CD5C9}" destId="{E8EF2B76-7527-4515-AAAE-FA0CE0FF07EA}" srcOrd="1" destOrd="0" presId="urn:microsoft.com/office/officeart/2008/layout/NameandTitleOrganizationalChart"/>
    <dgm:cxn modelId="{5F9D1DD0-F0A7-4E28-B776-C60E83A720D5}" type="presParOf" srcId="{BE7CD836-9F2F-4EC9-83AE-44600A2CD5C9}" destId="{2F455797-7731-4CF1-85D6-5792BD5420F9}" srcOrd="2" destOrd="0" presId="urn:microsoft.com/office/officeart/2008/layout/NameandTitleOrganizationalChart"/>
    <dgm:cxn modelId="{BF78E988-F583-485F-9778-FBA2003A3324}" type="presParOf" srcId="{7D567FCA-F084-40FA-B8CB-B40E1501781B}" destId="{52C969E2-978E-470D-9755-DA1D9A3C4CDB}" srcOrd="1" destOrd="0" presId="urn:microsoft.com/office/officeart/2008/layout/NameandTitleOrganizationalChart"/>
    <dgm:cxn modelId="{CFC8D24E-B466-44B4-9A68-4FE77E1AD7D4}" type="presParOf" srcId="{52C969E2-978E-470D-9755-DA1D9A3C4CDB}" destId="{DD624E2B-ED5F-4D93-AF8E-390D5A5B3AAA}" srcOrd="0" destOrd="0" presId="urn:microsoft.com/office/officeart/2008/layout/NameandTitleOrganizationalChart"/>
    <dgm:cxn modelId="{11EAF384-79DF-46E5-AB90-F0461A86CF95}" type="presParOf" srcId="{52C969E2-978E-470D-9755-DA1D9A3C4CDB}" destId="{F1DCD536-BBDB-4943-993F-F8E567DCDFE2}" srcOrd="1" destOrd="0" presId="urn:microsoft.com/office/officeart/2008/layout/NameandTitleOrganizationalChart"/>
    <dgm:cxn modelId="{6F312E3E-1AD3-46E9-887A-D80D252FDB39}" type="presParOf" srcId="{F1DCD536-BBDB-4943-993F-F8E567DCDFE2}" destId="{0F2B2133-F0FF-48DE-A401-EF163886C620}" srcOrd="0" destOrd="0" presId="urn:microsoft.com/office/officeart/2008/layout/NameandTitleOrganizationalChart"/>
    <dgm:cxn modelId="{7CEC2DFD-1987-407F-B180-E496F620B4E7}" type="presParOf" srcId="{0F2B2133-F0FF-48DE-A401-EF163886C620}" destId="{F28A8052-671D-4601-A000-7DA8C9F9EBFC}" srcOrd="0" destOrd="0" presId="urn:microsoft.com/office/officeart/2008/layout/NameandTitleOrganizationalChart"/>
    <dgm:cxn modelId="{988746AF-4AAC-45F2-AC55-FF3D988E52D4}" type="presParOf" srcId="{0F2B2133-F0FF-48DE-A401-EF163886C620}" destId="{1F61D431-2FB2-49FD-A378-8DDCD8553A1A}" srcOrd="1" destOrd="0" presId="urn:microsoft.com/office/officeart/2008/layout/NameandTitleOrganizationalChart"/>
    <dgm:cxn modelId="{7231D9BC-3D17-4D5F-8DAA-6D2395D0F7F0}" type="presParOf" srcId="{0F2B2133-F0FF-48DE-A401-EF163886C620}" destId="{A63522F4-B66C-45C6-994A-B3AD3D3256E1}" srcOrd="2" destOrd="0" presId="urn:microsoft.com/office/officeart/2008/layout/NameandTitleOrganizationalChart"/>
    <dgm:cxn modelId="{6C20F282-E9D9-46FA-8FF5-2A18B62FED6C}" type="presParOf" srcId="{F1DCD536-BBDB-4943-993F-F8E567DCDFE2}" destId="{5002D1B5-F442-42B5-A42B-FB1053C1B9E6}" srcOrd="1" destOrd="0" presId="urn:microsoft.com/office/officeart/2008/layout/NameandTitleOrganizationalChart"/>
    <dgm:cxn modelId="{D36A0C3D-6674-416E-8731-AF74A12A1433}" type="presParOf" srcId="{F1DCD536-BBDB-4943-993F-F8E567DCDFE2}" destId="{9107E207-AD43-4507-89CF-096AF56D3DA2}" srcOrd="2" destOrd="0" presId="urn:microsoft.com/office/officeart/2008/layout/NameandTitleOrganizationalChart"/>
    <dgm:cxn modelId="{AEC209E2-3BAC-4FA9-B462-1EDAEDC06102}" type="presParOf" srcId="{52C969E2-978E-470D-9755-DA1D9A3C4CDB}" destId="{AA33FBEA-3856-4002-8EE4-EA2CCF9437C5}" srcOrd="2" destOrd="0" presId="urn:microsoft.com/office/officeart/2008/layout/NameandTitleOrganizationalChart"/>
    <dgm:cxn modelId="{5D773AE6-BCE9-4795-8D24-3998A76E8BEC}" type="presParOf" srcId="{52C969E2-978E-470D-9755-DA1D9A3C4CDB}" destId="{74FA01FB-DABA-48B7-869C-D3CA03C12B1F}" srcOrd="3" destOrd="0" presId="urn:microsoft.com/office/officeart/2008/layout/NameandTitleOrganizationalChart"/>
    <dgm:cxn modelId="{45A59271-3C1E-4761-88E9-03CDDBA439D7}" type="presParOf" srcId="{74FA01FB-DABA-48B7-869C-D3CA03C12B1F}" destId="{5D441FF7-B4F1-48BD-83E0-DC8F56E659CF}" srcOrd="0" destOrd="0" presId="urn:microsoft.com/office/officeart/2008/layout/NameandTitleOrganizationalChart"/>
    <dgm:cxn modelId="{DFD4302A-7485-4C18-AA0D-12CCEA644252}" type="presParOf" srcId="{5D441FF7-B4F1-48BD-83E0-DC8F56E659CF}" destId="{27481A45-BEB5-40C8-8C94-13AC691FDB08}" srcOrd="0" destOrd="0" presId="urn:microsoft.com/office/officeart/2008/layout/NameandTitleOrganizationalChart"/>
    <dgm:cxn modelId="{A2942218-2086-4318-99B2-C3D932169160}" type="presParOf" srcId="{5D441FF7-B4F1-48BD-83E0-DC8F56E659CF}" destId="{A90593C1-DE79-4B4A-926A-6F33C915E688}" srcOrd="1" destOrd="0" presId="urn:microsoft.com/office/officeart/2008/layout/NameandTitleOrganizationalChart"/>
    <dgm:cxn modelId="{76A462DE-6DC3-4F67-823F-70D0D504B0B0}" type="presParOf" srcId="{5D441FF7-B4F1-48BD-83E0-DC8F56E659CF}" destId="{F822E3AC-BA95-42F3-AEF9-74F60FAA0F0E}" srcOrd="2" destOrd="0" presId="urn:microsoft.com/office/officeart/2008/layout/NameandTitleOrganizationalChart"/>
    <dgm:cxn modelId="{AE9DDA98-10D6-4E29-BA05-C2F6F8E1CE8C}" type="presParOf" srcId="{74FA01FB-DABA-48B7-869C-D3CA03C12B1F}" destId="{ABCF7B4D-7E0E-4AE2-BE6E-7AD282917535}" srcOrd="1" destOrd="0" presId="urn:microsoft.com/office/officeart/2008/layout/NameandTitleOrganizationalChart"/>
    <dgm:cxn modelId="{6D39E1DC-56E7-425C-9ADB-69F32FACFE3A}" type="presParOf" srcId="{74FA01FB-DABA-48B7-869C-D3CA03C12B1F}" destId="{11F19DE7-EEF5-4288-A75C-5EA288A43624}" srcOrd="2" destOrd="0" presId="urn:microsoft.com/office/officeart/2008/layout/NameandTitleOrganizationalChart"/>
    <dgm:cxn modelId="{BCFAC2B4-C360-46A0-A665-6D776FD60329}" type="presParOf" srcId="{7D567FCA-F084-40FA-B8CB-B40E1501781B}" destId="{386E6157-CDE9-4AA5-9C95-ED6B9920B52A}" srcOrd="2" destOrd="0" presId="urn:microsoft.com/office/officeart/2008/layout/NameandTitleOrganizationalChart"/>
    <dgm:cxn modelId="{E7B2E8FC-E13C-4DD4-8004-E69DEFD706E7}" type="presParOf" srcId="{373E192C-9A32-4BDF-86F7-7AA2C0073863}" destId="{3FB38425-66AB-4CC4-8AA6-C3E0B7D6898B}" srcOrd="2" destOrd="0" presId="urn:microsoft.com/office/officeart/2008/layout/NameandTitleOrganizationalChart"/>
    <dgm:cxn modelId="{1A3CA55D-1340-4F6C-AB6B-0CBB1BF3DB85}" type="presParOf" srcId="{373E192C-9A32-4BDF-86F7-7AA2C0073863}" destId="{9B7491D1-FEB4-4DDF-8112-DE201AB60226}" srcOrd="3" destOrd="0" presId="urn:microsoft.com/office/officeart/2008/layout/NameandTitleOrganizationalChart"/>
    <dgm:cxn modelId="{5CBC6230-5372-478D-B081-84866B79793B}" type="presParOf" srcId="{9B7491D1-FEB4-4DDF-8112-DE201AB60226}" destId="{97B3AB4B-B998-4F49-B065-571D13DD7FB0}" srcOrd="0" destOrd="0" presId="urn:microsoft.com/office/officeart/2008/layout/NameandTitleOrganizationalChart"/>
    <dgm:cxn modelId="{B792E095-F131-4968-BC3F-D5D5A6F5BC82}" type="presParOf" srcId="{97B3AB4B-B998-4F49-B065-571D13DD7FB0}" destId="{B5A5DC25-728C-428D-9E25-B17A7B10551E}" srcOrd="0" destOrd="0" presId="urn:microsoft.com/office/officeart/2008/layout/NameandTitleOrganizationalChart"/>
    <dgm:cxn modelId="{61559597-0418-409F-9DA5-F1988F2C4451}" type="presParOf" srcId="{97B3AB4B-B998-4F49-B065-571D13DD7FB0}" destId="{93938553-EECD-4C03-A903-3B4E9B9E6284}" srcOrd="1" destOrd="0" presId="urn:microsoft.com/office/officeart/2008/layout/NameandTitleOrganizationalChart"/>
    <dgm:cxn modelId="{A412C4DD-AE4D-4D12-9140-D0A8E2D5B4AE}" type="presParOf" srcId="{97B3AB4B-B998-4F49-B065-571D13DD7FB0}" destId="{421DA4BC-A62A-48D2-9657-393BD00D9E0E}" srcOrd="2" destOrd="0" presId="urn:microsoft.com/office/officeart/2008/layout/NameandTitleOrganizationalChart"/>
    <dgm:cxn modelId="{9DD91F93-6309-4CD5-BD5A-D2E5B6788D06}" type="presParOf" srcId="{9B7491D1-FEB4-4DDF-8112-DE201AB60226}" destId="{33ABFB00-6491-4B68-B8FD-9F9A8EEFBB07}" srcOrd="1" destOrd="0" presId="urn:microsoft.com/office/officeart/2008/layout/NameandTitleOrganizationalChart"/>
    <dgm:cxn modelId="{8A22201B-D621-4F00-BF84-85F6E67E511E}" type="presParOf" srcId="{33ABFB00-6491-4B68-B8FD-9F9A8EEFBB07}" destId="{BDF40456-D927-4DEE-B550-DBFC4272DED1}" srcOrd="0" destOrd="0" presId="urn:microsoft.com/office/officeart/2008/layout/NameandTitleOrganizationalChart"/>
    <dgm:cxn modelId="{07E6E96A-656A-495C-AAE8-0B060043BF14}" type="presParOf" srcId="{33ABFB00-6491-4B68-B8FD-9F9A8EEFBB07}" destId="{8E055B73-E0FA-43A3-AE35-800BB7D92A17}" srcOrd="1" destOrd="0" presId="urn:microsoft.com/office/officeart/2008/layout/NameandTitleOrganizationalChart"/>
    <dgm:cxn modelId="{9F5325C1-763E-4D79-B136-99F20923CFD3}" type="presParOf" srcId="{8E055B73-E0FA-43A3-AE35-800BB7D92A17}" destId="{07418587-05C0-495A-A727-C1C50F364DB5}" srcOrd="0" destOrd="0" presId="urn:microsoft.com/office/officeart/2008/layout/NameandTitleOrganizationalChart"/>
    <dgm:cxn modelId="{8568EEC6-67D4-4B42-B936-1C4DC1870CDF}" type="presParOf" srcId="{07418587-05C0-495A-A727-C1C50F364DB5}" destId="{B7E311A9-DAB9-4391-AF75-13B678BDD602}" srcOrd="0" destOrd="0" presId="urn:microsoft.com/office/officeart/2008/layout/NameandTitleOrganizationalChart"/>
    <dgm:cxn modelId="{61D41CDF-4828-44CB-8A12-C0D234D3167E}" type="presParOf" srcId="{07418587-05C0-495A-A727-C1C50F364DB5}" destId="{A3C27F20-1B99-491B-AB4C-CA39B0ED2F21}" srcOrd="1" destOrd="0" presId="urn:microsoft.com/office/officeart/2008/layout/NameandTitleOrganizationalChart"/>
    <dgm:cxn modelId="{6BF43FCC-668F-4E64-A1AD-BF5D625B03EF}" type="presParOf" srcId="{07418587-05C0-495A-A727-C1C50F364DB5}" destId="{93D75CA1-5EC4-47CA-AB94-DA10B3DD483D}" srcOrd="2" destOrd="0" presId="urn:microsoft.com/office/officeart/2008/layout/NameandTitleOrganizationalChart"/>
    <dgm:cxn modelId="{5EC0F0BE-F0B4-4AA7-8616-242E85EA4E44}" type="presParOf" srcId="{8E055B73-E0FA-43A3-AE35-800BB7D92A17}" destId="{0266784E-76FB-4A68-A3C5-ADFDD95F4250}" srcOrd="1" destOrd="0" presId="urn:microsoft.com/office/officeart/2008/layout/NameandTitleOrganizationalChart"/>
    <dgm:cxn modelId="{E0C5454F-D98D-4F1A-921B-1EE2018809BF}" type="presParOf" srcId="{8E055B73-E0FA-43A3-AE35-800BB7D92A17}" destId="{E0950DE5-4450-4CB4-B1E9-E6FCB0D096E7}" srcOrd="2" destOrd="0" presId="urn:microsoft.com/office/officeart/2008/layout/NameandTitleOrganizationalChart"/>
    <dgm:cxn modelId="{FF257095-0A3C-48C1-8958-D9CF0DFCCD78}" type="presParOf" srcId="{33ABFB00-6491-4B68-B8FD-9F9A8EEFBB07}" destId="{23ACC8EA-FB3A-413B-83A3-69A9379D6EAB}" srcOrd="2" destOrd="0" presId="urn:microsoft.com/office/officeart/2008/layout/NameandTitleOrganizationalChart"/>
    <dgm:cxn modelId="{5F1986D6-B3C5-496A-B8CF-81F8E31D5CBA}" type="presParOf" srcId="{33ABFB00-6491-4B68-B8FD-9F9A8EEFBB07}" destId="{231E2F28-CA3D-4F3A-B250-2D7B39D98304}" srcOrd="3" destOrd="0" presId="urn:microsoft.com/office/officeart/2008/layout/NameandTitleOrganizationalChart"/>
    <dgm:cxn modelId="{E5AB84D7-890A-4A75-88A3-30D5DDEEA359}" type="presParOf" srcId="{231E2F28-CA3D-4F3A-B250-2D7B39D98304}" destId="{4373AD1E-E942-48AC-AAAD-2AF8DDC01641}" srcOrd="0" destOrd="0" presId="urn:microsoft.com/office/officeart/2008/layout/NameandTitleOrganizationalChart"/>
    <dgm:cxn modelId="{07AC8B82-D86B-4664-9BA2-336419CF8C2A}" type="presParOf" srcId="{4373AD1E-E942-48AC-AAAD-2AF8DDC01641}" destId="{FE29DB1C-B13A-4EF2-BF44-599D5D38544D}" srcOrd="0" destOrd="0" presId="urn:microsoft.com/office/officeart/2008/layout/NameandTitleOrganizationalChart"/>
    <dgm:cxn modelId="{C0335E28-2775-4105-98B4-1362E2A45EBF}" type="presParOf" srcId="{4373AD1E-E942-48AC-AAAD-2AF8DDC01641}" destId="{B45E66F1-3691-4C94-971C-6086E4D740B1}" srcOrd="1" destOrd="0" presId="urn:microsoft.com/office/officeart/2008/layout/NameandTitleOrganizationalChart"/>
    <dgm:cxn modelId="{40120436-32FA-413E-A6EA-0CB1AC6D9644}" type="presParOf" srcId="{4373AD1E-E942-48AC-AAAD-2AF8DDC01641}" destId="{21948F02-12A7-4DDF-B660-6CD371393C80}" srcOrd="2" destOrd="0" presId="urn:microsoft.com/office/officeart/2008/layout/NameandTitleOrganizationalChart"/>
    <dgm:cxn modelId="{AB64751F-3832-44F0-9451-4AC89370FA9E}" type="presParOf" srcId="{231E2F28-CA3D-4F3A-B250-2D7B39D98304}" destId="{26110040-3D86-4D03-99F3-0EAD14798F3F}" srcOrd="1" destOrd="0" presId="urn:microsoft.com/office/officeart/2008/layout/NameandTitleOrganizationalChart"/>
    <dgm:cxn modelId="{3A6BF929-B383-4CC3-81D6-527E30BF07F6}" type="presParOf" srcId="{231E2F28-CA3D-4F3A-B250-2D7B39D98304}" destId="{2D64718D-270E-4762-95C4-30F000CF0D50}" srcOrd="2" destOrd="0" presId="urn:microsoft.com/office/officeart/2008/layout/NameandTitleOrganizationalChart"/>
    <dgm:cxn modelId="{C0B49FFB-3D98-4E50-84E9-95025E1589B0}" type="presParOf" srcId="{9B7491D1-FEB4-4DDF-8112-DE201AB60226}" destId="{73B6AC94-11BD-4024-845C-A5DE428E4A60}" srcOrd="2" destOrd="0" presId="urn:microsoft.com/office/officeart/2008/layout/NameandTitleOrganizationalChart"/>
    <dgm:cxn modelId="{EEC4DE0B-EB0F-42C0-A3FC-43879DAED948}" type="presParOf" srcId="{55CA8B7A-3A16-4667-B343-6BCF4DD16899}" destId="{C6316E65-CCC6-485F-80AF-4C78D198FD9D}"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799A8C6-4147-46BB-AF5D-FE3EB51DAEB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zh-CN" altLang="en-US"/>
        </a:p>
      </dgm:t>
    </dgm:pt>
    <dgm:pt modelId="{0EFDF3D4-464F-4D1B-A479-5B114ADAB009}">
      <dgm:prSet phldrT="[文本]" custT="1"/>
      <dgm:spPr/>
      <dgm:t>
        <a:bodyPr/>
        <a:lstStyle/>
        <a:p>
          <a:r>
            <a:rPr lang="zh-CN" altLang="en-US" sz="1400" dirty="0"/>
            <a:t>按接触方式分</a:t>
          </a:r>
        </a:p>
      </dgm:t>
    </dgm:pt>
    <dgm:pt modelId="{D8391193-BEC0-4591-952F-9B82BC842EB6}" type="parTrans" cxnId="{A51CA995-D02E-4A9F-882E-F8074510D3B1}">
      <dgm:prSet/>
      <dgm:spPr/>
      <dgm:t>
        <a:bodyPr/>
        <a:lstStyle/>
        <a:p>
          <a:endParaRPr lang="zh-CN" altLang="en-US" sz="2000"/>
        </a:p>
      </dgm:t>
    </dgm:pt>
    <dgm:pt modelId="{682BD4DA-63A0-4925-89B4-6CDF1E172B7D}" type="sibTrans" cxnId="{A51CA995-D02E-4A9F-882E-F8074510D3B1}">
      <dgm:prSet custT="1"/>
      <dgm:spPr/>
      <dgm:t>
        <a:bodyPr/>
        <a:lstStyle/>
        <a:p>
          <a:endParaRPr lang="zh-CN" altLang="en-US" sz="1000"/>
        </a:p>
      </dgm:t>
    </dgm:pt>
    <dgm:pt modelId="{0784BEFD-40A9-4212-AA8D-1620B6C7BB95}">
      <dgm:prSet phldrT="[文本]" custT="1"/>
      <dgm:spPr/>
      <dgm:t>
        <a:bodyPr/>
        <a:lstStyle/>
        <a:p>
          <a:r>
            <a:rPr lang="zh-CN" altLang="en-US" sz="1400" dirty="0"/>
            <a:t>面对面访谈</a:t>
          </a:r>
        </a:p>
      </dgm:t>
    </dgm:pt>
    <dgm:pt modelId="{338A2BE6-5D13-4A31-A37F-37F31887ACF8}" type="parTrans" cxnId="{C27FCC58-8B6F-45DF-ABB6-CD64AE706BA3}">
      <dgm:prSet/>
      <dgm:spPr/>
      <dgm:t>
        <a:bodyPr/>
        <a:lstStyle/>
        <a:p>
          <a:endParaRPr lang="zh-CN" altLang="en-US" sz="2000"/>
        </a:p>
      </dgm:t>
    </dgm:pt>
    <dgm:pt modelId="{FEDFAC33-00EB-4A4D-B53F-BA114B8F6E62}" type="sibTrans" cxnId="{C27FCC58-8B6F-45DF-ABB6-CD64AE706BA3}">
      <dgm:prSet custT="1"/>
      <dgm:spPr/>
      <dgm:t>
        <a:bodyPr/>
        <a:lstStyle/>
        <a:p>
          <a:endParaRPr lang="zh-CN" altLang="en-US" sz="1000"/>
        </a:p>
      </dgm:t>
    </dgm:pt>
    <dgm:pt modelId="{F3F47713-841B-4419-873D-A29C1BB54150}">
      <dgm:prSet phldrT="[文本]" custT="1"/>
      <dgm:spPr/>
      <dgm:t>
        <a:bodyPr/>
        <a:lstStyle/>
        <a:p>
          <a:r>
            <a:rPr lang="zh-CN" altLang="en-US" sz="1400" dirty="0"/>
            <a:t>电话访谈</a:t>
          </a:r>
        </a:p>
      </dgm:t>
    </dgm:pt>
    <dgm:pt modelId="{8B74341C-1E3D-4303-A1A0-B8485D8917ED}" type="parTrans" cxnId="{27443BC6-B440-4582-A0D0-0B9E03B93EBD}">
      <dgm:prSet/>
      <dgm:spPr/>
      <dgm:t>
        <a:bodyPr/>
        <a:lstStyle/>
        <a:p>
          <a:endParaRPr lang="zh-CN" altLang="en-US" sz="2000"/>
        </a:p>
      </dgm:t>
    </dgm:pt>
    <dgm:pt modelId="{AC4D4244-65A3-4C2F-8182-242DE9DE0B7D}" type="sibTrans" cxnId="{27443BC6-B440-4582-A0D0-0B9E03B93EBD}">
      <dgm:prSet custT="1"/>
      <dgm:spPr/>
      <dgm:t>
        <a:bodyPr/>
        <a:lstStyle/>
        <a:p>
          <a:endParaRPr lang="zh-CN" altLang="en-US" sz="1000"/>
        </a:p>
      </dgm:t>
    </dgm:pt>
    <dgm:pt modelId="{401D6E69-BB7C-4C87-AB9C-A5FB032772D6}">
      <dgm:prSet custT="1"/>
      <dgm:spPr/>
      <dgm:t>
        <a:bodyPr/>
        <a:lstStyle/>
        <a:p>
          <a:r>
            <a:rPr lang="zh-CN" altLang="en-US" sz="1400" dirty="0"/>
            <a:t>网上访谈</a:t>
          </a:r>
        </a:p>
      </dgm:t>
    </dgm:pt>
    <dgm:pt modelId="{CED752A5-F6BC-4EE0-B180-4900E28DD9B6}" type="parTrans" cxnId="{DE5B8D3F-3C26-40F9-BD70-AD6AF28E5F88}">
      <dgm:prSet/>
      <dgm:spPr/>
      <dgm:t>
        <a:bodyPr/>
        <a:lstStyle/>
        <a:p>
          <a:endParaRPr lang="zh-CN" altLang="en-US" sz="2000"/>
        </a:p>
      </dgm:t>
    </dgm:pt>
    <dgm:pt modelId="{750D0773-CDFB-4A4B-84CF-5FC286AFEB87}" type="sibTrans" cxnId="{DE5B8D3F-3C26-40F9-BD70-AD6AF28E5F88}">
      <dgm:prSet custT="1"/>
      <dgm:spPr/>
      <dgm:t>
        <a:bodyPr/>
        <a:lstStyle/>
        <a:p>
          <a:endParaRPr lang="zh-CN" altLang="en-US" sz="1000"/>
        </a:p>
      </dgm:t>
    </dgm:pt>
    <dgm:pt modelId="{B021BA86-3C13-4C40-8BC2-D64D94C26833}" type="pres">
      <dgm:prSet presAssocID="{4799A8C6-4147-46BB-AF5D-FE3EB51DAEBB}" presName="hierChild1" presStyleCnt="0">
        <dgm:presLayoutVars>
          <dgm:orgChart val="1"/>
          <dgm:chPref val="1"/>
          <dgm:dir/>
          <dgm:animOne val="branch"/>
          <dgm:animLvl val="lvl"/>
          <dgm:resizeHandles/>
        </dgm:presLayoutVars>
      </dgm:prSet>
      <dgm:spPr/>
    </dgm:pt>
    <dgm:pt modelId="{55CA8B7A-3A16-4667-B343-6BCF4DD16899}" type="pres">
      <dgm:prSet presAssocID="{0EFDF3D4-464F-4D1B-A479-5B114ADAB009}" presName="hierRoot1" presStyleCnt="0">
        <dgm:presLayoutVars>
          <dgm:hierBranch val="init"/>
        </dgm:presLayoutVars>
      </dgm:prSet>
      <dgm:spPr/>
    </dgm:pt>
    <dgm:pt modelId="{102B16DD-9EBA-46B0-82DD-7F849A655236}" type="pres">
      <dgm:prSet presAssocID="{0EFDF3D4-464F-4D1B-A479-5B114ADAB009}" presName="rootComposite1" presStyleCnt="0"/>
      <dgm:spPr/>
    </dgm:pt>
    <dgm:pt modelId="{DA9ABF5D-C880-40C7-A558-E4EDED7115FF}" type="pres">
      <dgm:prSet presAssocID="{0EFDF3D4-464F-4D1B-A479-5B114ADAB009}" presName="rootText1" presStyleLbl="node0" presStyleIdx="0" presStyleCnt="1" custScaleX="196880" custScaleY="100757">
        <dgm:presLayoutVars>
          <dgm:chMax/>
          <dgm:chPref val="3"/>
        </dgm:presLayoutVars>
      </dgm:prSet>
      <dgm:spPr/>
    </dgm:pt>
    <dgm:pt modelId="{D73A8A26-6C6B-480E-9C91-9D8C46AFBF2A}" type="pres">
      <dgm:prSet presAssocID="{0EFDF3D4-464F-4D1B-A479-5B114ADAB009}" presName="titleText1" presStyleLbl="fgAcc0" presStyleIdx="0" presStyleCnt="1">
        <dgm:presLayoutVars>
          <dgm:chMax val="0"/>
          <dgm:chPref val="0"/>
        </dgm:presLayoutVars>
      </dgm:prSet>
      <dgm:spPr/>
    </dgm:pt>
    <dgm:pt modelId="{76A47C57-8064-4D7A-AD0A-1F38AB9143F0}" type="pres">
      <dgm:prSet presAssocID="{0EFDF3D4-464F-4D1B-A479-5B114ADAB009}" presName="rootConnector1" presStyleLbl="node1" presStyleIdx="0" presStyleCnt="3"/>
      <dgm:spPr/>
    </dgm:pt>
    <dgm:pt modelId="{373E192C-9A32-4BDF-86F7-7AA2C0073863}" type="pres">
      <dgm:prSet presAssocID="{0EFDF3D4-464F-4D1B-A479-5B114ADAB009}" presName="hierChild2" presStyleCnt="0"/>
      <dgm:spPr/>
    </dgm:pt>
    <dgm:pt modelId="{A9F2C370-B467-4C14-93EB-4B34898DD6AA}" type="pres">
      <dgm:prSet presAssocID="{338A2BE6-5D13-4A31-A37F-37F31887ACF8}" presName="Name37" presStyleLbl="parChTrans1D2" presStyleIdx="0" presStyleCnt="3"/>
      <dgm:spPr/>
    </dgm:pt>
    <dgm:pt modelId="{7D567FCA-F084-40FA-B8CB-B40E1501781B}" type="pres">
      <dgm:prSet presAssocID="{0784BEFD-40A9-4212-AA8D-1620B6C7BB95}" presName="hierRoot2" presStyleCnt="0">
        <dgm:presLayoutVars>
          <dgm:hierBranch val="init"/>
        </dgm:presLayoutVars>
      </dgm:prSet>
      <dgm:spPr/>
    </dgm:pt>
    <dgm:pt modelId="{BE7CD836-9F2F-4EC9-83AE-44600A2CD5C9}" type="pres">
      <dgm:prSet presAssocID="{0784BEFD-40A9-4212-AA8D-1620B6C7BB95}" presName="rootComposite" presStyleCnt="0"/>
      <dgm:spPr/>
    </dgm:pt>
    <dgm:pt modelId="{35C77966-33CB-4C1B-BCA2-EFAE02BBFCA3}" type="pres">
      <dgm:prSet presAssocID="{0784BEFD-40A9-4212-AA8D-1620B6C7BB95}" presName="rootText" presStyleLbl="node1" presStyleIdx="0" presStyleCnt="3">
        <dgm:presLayoutVars>
          <dgm:chMax/>
          <dgm:chPref val="3"/>
        </dgm:presLayoutVars>
      </dgm:prSet>
      <dgm:spPr/>
    </dgm:pt>
    <dgm:pt modelId="{E8EF2B76-7527-4515-AAAE-FA0CE0FF07EA}" type="pres">
      <dgm:prSet presAssocID="{0784BEFD-40A9-4212-AA8D-1620B6C7BB95}" presName="titleText2" presStyleLbl="fgAcc1" presStyleIdx="0" presStyleCnt="3">
        <dgm:presLayoutVars>
          <dgm:chMax val="0"/>
          <dgm:chPref val="0"/>
        </dgm:presLayoutVars>
      </dgm:prSet>
      <dgm:spPr/>
    </dgm:pt>
    <dgm:pt modelId="{2F455797-7731-4CF1-85D6-5792BD5420F9}" type="pres">
      <dgm:prSet presAssocID="{0784BEFD-40A9-4212-AA8D-1620B6C7BB95}" presName="rootConnector" presStyleLbl="node2" presStyleIdx="0" presStyleCnt="0"/>
      <dgm:spPr/>
    </dgm:pt>
    <dgm:pt modelId="{52C969E2-978E-470D-9755-DA1D9A3C4CDB}" type="pres">
      <dgm:prSet presAssocID="{0784BEFD-40A9-4212-AA8D-1620B6C7BB95}" presName="hierChild4" presStyleCnt="0"/>
      <dgm:spPr/>
    </dgm:pt>
    <dgm:pt modelId="{386E6157-CDE9-4AA5-9C95-ED6B9920B52A}" type="pres">
      <dgm:prSet presAssocID="{0784BEFD-40A9-4212-AA8D-1620B6C7BB95}" presName="hierChild5" presStyleCnt="0"/>
      <dgm:spPr/>
    </dgm:pt>
    <dgm:pt modelId="{3FB38425-66AB-4CC4-8AA6-C3E0B7D6898B}" type="pres">
      <dgm:prSet presAssocID="{8B74341C-1E3D-4303-A1A0-B8485D8917ED}" presName="Name37" presStyleLbl="parChTrans1D2" presStyleIdx="1" presStyleCnt="3"/>
      <dgm:spPr/>
    </dgm:pt>
    <dgm:pt modelId="{9B7491D1-FEB4-4DDF-8112-DE201AB60226}" type="pres">
      <dgm:prSet presAssocID="{F3F47713-841B-4419-873D-A29C1BB54150}" presName="hierRoot2" presStyleCnt="0">
        <dgm:presLayoutVars>
          <dgm:hierBranch val="init"/>
        </dgm:presLayoutVars>
      </dgm:prSet>
      <dgm:spPr/>
    </dgm:pt>
    <dgm:pt modelId="{97B3AB4B-B998-4F49-B065-571D13DD7FB0}" type="pres">
      <dgm:prSet presAssocID="{F3F47713-841B-4419-873D-A29C1BB54150}" presName="rootComposite" presStyleCnt="0"/>
      <dgm:spPr/>
    </dgm:pt>
    <dgm:pt modelId="{B5A5DC25-728C-428D-9E25-B17A7B10551E}" type="pres">
      <dgm:prSet presAssocID="{F3F47713-841B-4419-873D-A29C1BB54150}" presName="rootText" presStyleLbl="node1" presStyleIdx="1" presStyleCnt="3">
        <dgm:presLayoutVars>
          <dgm:chMax/>
          <dgm:chPref val="3"/>
        </dgm:presLayoutVars>
      </dgm:prSet>
      <dgm:spPr/>
    </dgm:pt>
    <dgm:pt modelId="{93938553-EECD-4C03-A903-3B4E9B9E6284}" type="pres">
      <dgm:prSet presAssocID="{F3F47713-841B-4419-873D-A29C1BB54150}" presName="titleText2" presStyleLbl="fgAcc1" presStyleIdx="1" presStyleCnt="3">
        <dgm:presLayoutVars>
          <dgm:chMax val="0"/>
          <dgm:chPref val="0"/>
        </dgm:presLayoutVars>
      </dgm:prSet>
      <dgm:spPr/>
    </dgm:pt>
    <dgm:pt modelId="{421DA4BC-A62A-48D2-9657-393BD00D9E0E}" type="pres">
      <dgm:prSet presAssocID="{F3F47713-841B-4419-873D-A29C1BB54150}" presName="rootConnector" presStyleLbl="node2" presStyleIdx="0" presStyleCnt="0"/>
      <dgm:spPr/>
    </dgm:pt>
    <dgm:pt modelId="{33ABFB00-6491-4B68-B8FD-9F9A8EEFBB07}" type="pres">
      <dgm:prSet presAssocID="{F3F47713-841B-4419-873D-A29C1BB54150}" presName="hierChild4" presStyleCnt="0"/>
      <dgm:spPr/>
    </dgm:pt>
    <dgm:pt modelId="{73B6AC94-11BD-4024-845C-A5DE428E4A60}" type="pres">
      <dgm:prSet presAssocID="{F3F47713-841B-4419-873D-A29C1BB54150}" presName="hierChild5" presStyleCnt="0"/>
      <dgm:spPr/>
    </dgm:pt>
    <dgm:pt modelId="{99CE8ABB-E32F-4907-AF29-A84A8DC85540}" type="pres">
      <dgm:prSet presAssocID="{CED752A5-F6BC-4EE0-B180-4900E28DD9B6}" presName="Name37" presStyleLbl="parChTrans1D2" presStyleIdx="2" presStyleCnt="3"/>
      <dgm:spPr/>
    </dgm:pt>
    <dgm:pt modelId="{A1C16AA4-38C3-4A6B-B64B-4505507A25AE}" type="pres">
      <dgm:prSet presAssocID="{401D6E69-BB7C-4C87-AB9C-A5FB032772D6}" presName="hierRoot2" presStyleCnt="0">
        <dgm:presLayoutVars>
          <dgm:hierBranch val="init"/>
        </dgm:presLayoutVars>
      </dgm:prSet>
      <dgm:spPr/>
    </dgm:pt>
    <dgm:pt modelId="{309E8C04-5C45-42DD-9DF2-1FD587EC9A7A}" type="pres">
      <dgm:prSet presAssocID="{401D6E69-BB7C-4C87-AB9C-A5FB032772D6}" presName="rootComposite" presStyleCnt="0"/>
      <dgm:spPr/>
    </dgm:pt>
    <dgm:pt modelId="{98CA5861-ADB4-4D51-95F4-C02B2BDE200F}" type="pres">
      <dgm:prSet presAssocID="{401D6E69-BB7C-4C87-AB9C-A5FB032772D6}" presName="rootText" presStyleLbl="node1" presStyleIdx="2" presStyleCnt="3">
        <dgm:presLayoutVars>
          <dgm:chMax/>
          <dgm:chPref val="3"/>
        </dgm:presLayoutVars>
      </dgm:prSet>
      <dgm:spPr/>
    </dgm:pt>
    <dgm:pt modelId="{108937AA-1EC8-44C0-9841-512574070E2F}" type="pres">
      <dgm:prSet presAssocID="{401D6E69-BB7C-4C87-AB9C-A5FB032772D6}" presName="titleText2" presStyleLbl="fgAcc1" presStyleIdx="2" presStyleCnt="3">
        <dgm:presLayoutVars>
          <dgm:chMax val="0"/>
          <dgm:chPref val="0"/>
        </dgm:presLayoutVars>
      </dgm:prSet>
      <dgm:spPr/>
    </dgm:pt>
    <dgm:pt modelId="{DF6597A6-E948-4FC8-92C1-15BC1200464C}" type="pres">
      <dgm:prSet presAssocID="{401D6E69-BB7C-4C87-AB9C-A5FB032772D6}" presName="rootConnector" presStyleLbl="node2" presStyleIdx="0" presStyleCnt="0"/>
      <dgm:spPr/>
    </dgm:pt>
    <dgm:pt modelId="{17438D73-81F9-4ABB-B24E-6781DFEE3282}" type="pres">
      <dgm:prSet presAssocID="{401D6E69-BB7C-4C87-AB9C-A5FB032772D6}" presName="hierChild4" presStyleCnt="0"/>
      <dgm:spPr/>
    </dgm:pt>
    <dgm:pt modelId="{7606915D-547D-4F82-9FD6-8E6F809BAB38}" type="pres">
      <dgm:prSet presAssocID="{401D6E69-BB7C-4C87-AB9C-A5FB032772D6}" presName="hierChild5" presStyleCnt="0"/>
      <dgm:spPr/>
    </dgm:pt>
    <dgm:pt modelId="{C6316E65-CCC6-485F-80AF-4C78D198FD9D}" type="pres">
      <dgm:prSet presAssocID="{0EFDF3D4-464F-4D1B-A479-5B114ADAB009}" presName="hierChild3" presStyleCnt="0"/>
      <dgm:spPr/>
    </dgm:pt>
  </dgm:ptLst>
  <dgm:cxnLst>
    <dgm:cxn modelId="{B85FB438-5D87-4AB0-A685-3E9FAF8D5ED8}" type="presOf" srcId="{FEDFAC33-00EB-4A4D-B53F-BA114B8F6E62}" destId="{E8EF2B76-7527-4515-AAAE-FA0CE0FF07EA}" srcOrd="0" destOrd="0" presId="urn:microsoft.com/office/officeart/2008/layout/NameandTitleOrganizationalChart"/>
    <dgm:cxn modelId="{B97E263E-3DBF-4AFC-AF18-26A63EBFEBCA}" type="presOf" srcId="{0EFDF3D4-464F-4D1B-A479-5B114ADAB009}" destId="{DA9ABF5D-C880-40C7-A558-E4EDED7115FF}" srcOrd="0" destOrd="0" presId="urn:microsoft.com/office/officeart/2008/layout/NameandTitleOrganizationalChart"/>
    <dgm:cxn modelId="{DE5B8D3F-3C26-40F9-BD70-AD6AF28E5F88}" srcId="{0EFDF3D4-464F-4D1B-A479-5B114ADAB009}" destId="{401D6E69-BB7C-4C87-AB9C-A5FB032772D6}" srcOrd="2" destOrd="0" parTransId="{CED752A5-F6BC-4EE0-B180-4900E28DD9B6}" sibTransId="{750D0773-CDFB-4A4B-84CF-5FC286AFEB87}"/>
    <dgm:cxn modelId="{F7D48840-45C1-462A-BD6E-61290AF69E5A}" type="presOf" srcId="{682BD4DA-63A0-4925-89B4-6CDF1E172B7D}" destId="{D73A8A26-6C6B-480E-9C91-9D8C46AFBF2A}" srcOrd="0" destOrd="0" presId="urn:microsoft.com/office/officeart/2008/layout/NameandTitleOrganizationalChart"/>
    <dgm:cxn modelId="{F4E9835F-4F68-49AB-8FD8-282531622EE6}" type="presOf" srcId="{F3F47713-841B-4419-873D-A29C1BB54150}" destId="{421DA4BC-A62A-48D2-9657-393BD00D9E0E}" srcOrd="1" destOrd="0" presId="urn:microsoft.com/office/officeart/2008/layout/NameandTitleOrganizationalChart"/>
    <dgm:cxn modelId="{6D03744F-CF25-433B-AAFB-A13EC4E358D0}" type="presOf" srcId="{AC4D4244-65A3-4C2F-8182-242DE9DE0B7D}" destId="{93938553-EECD-4C03-A903-3B4E9B9E6284}" srcOrd="0" destOrd="0" presId="urn:microsoft.com/office/officeart/2008/layout/NameandTitleOrganizationalChart"/>
    <dgm:cxn modelId="{C27FCC58-8B6F-45DF-ABB6-CD64AE706BA3}" srcId="{0EFDF3D4-464F-4D1B-A479-5B114ADAB009}" destId="{0784BEFD-40A9-4212-AA8D-1620B6C7BB95}" srcOrd="0" destOrd="0" parTransId="{338A2BE6-5D13-4A31-A37F-37F31887ACF8}" sibTransId="{FEDFAC33-00EB-4A4D-B53F-BA114B8F6E62}"/>
    <dgm:cxn modelId="{935E7884-1CAF-4E32-91DA-477149BBF2B4}" type="presOf" srcId="{0784BEFD-40A9-4212-AA8D-1620B6C7BB95}" destId="{35C77966-33CB-4C1B-BCA2-EFAE02BBFCA3}" srcOrd="0" destOrd="0" presId="urn:microsoft.com/office/officeart/2008/layout/NameandTitleOrganizationalChart"/>
    <dgm:cxn modelId="{C9D30B85-DC82-428A-97CF-AF0E3D0A62E6}" type="presOf" srcId="{0784BEFD-40A9-4212-AA8D-1620B6C7BB95}" destId="{2F455797-7731-4CF1-85D6-5792BD5420F9}" srcOrd="1" destOrd="0" presId="urn:microsoft.com/office/officeart/2008/layout/NameandTitleOrganizationalChart"/>
    <dgm:cxn modelId="{A51CA995-D02E-4A9F-882E-F8074510D3B1}" srcId="{4799A8C6-4147-46BB-AF5D-FE3EB51DAEBB}" destId="{0EFDF3D4-464F-4D1B-A479-5B114ADAB009}" srcOrd="0" destOrd="0" parTransId="{D8391193-BEC0-4591-952F-9B82BC842EB6}" sibTransId="{682BD4DA-63A0-4925-89B4-6CDF1E172B7D}"/>
    <dgm:cxn modelId="{C2C79D9E-62EF-4C8D-8E2B-BEDFBE82757A}" type="presOf" srcId="{4799A8C6-4147-46BB-AF5D-FE3EB51DAEBB}" destId="{B021BA86-3C13-4C40-8BC2-D64D94C26833}" srcOrd="0" destOrd="0" presId="urn:microsoft.com/office/officeart/2008/layout/NameandTitleOrganizationalChart"/>
    <dgm:cxn modelId="{436B4FA3-0AFB-4337-A742-0EEA9B9FBF0D}" type="presOf" srcId="{F3F47713-841B-4419-873D-A29C1BB54150}" destId="{B5A5DC25-728C-428D-9E25-B17A7B10551E}" srcOrd="0" destOrd="0" presId="urn:microsoft.com/office/officeart/2008/layout/NameandTitleOrganizationalChart"/>
    <dgm:cxn modelId="{CB6C96A4-FAF5-4B06-BBFA-947E3B0F1417}" type="presOf" srcId="{401D6E69-BB7C-4C87-AB9C-A5FB032772D6}" destId="{98CA5861-ADB4-4D51-95F4-C02B2BDE200F}" srcOrd="0" destOrd="0" presId="urn:microsoft.com/office/officeart/2008/layout/NameandTitleOrganizationalChart"/>
    <dgm:cxn modelId="{A69530A6-0FFE-408D-8F42-7B159975B775}" type="presOf" srcId="{0EFDF3D4-464F-4D1B-A479-5B114ADAB009}" destId="{76A47C57-8064-4D7A-AD0A-1F38AB9143F0}" srcOrd="1" destOrd="0" presId="urn:microsoft.com/office/officeart/2008/layout/NameandTitleOrganizationalChart"/>
    <dgm:cxn modelId="{7AEBECB6-C634-4874-883B-4C5CA969EADE}" type="presOf" srcId="{CED752A5-F6BC-4EE0-B180-4900E28DD9B6}" destId="{99CE8ABB-E32F-4907-AF29-A84A8DC85540}" srcOrd="0" destOrd="0" presId="urn:microsoft.com/office/officeart/2008/layout/NameandTitleOrganizationalChart"/>
    <dgm:cxn modelId="{27443BC6-B440-4582-A0D0-0B9E03B93EBD}" srcId="{0EFDF3D4-464F-4D1B-A479-5B114ADAB009}" destId="{F3F47713-841B-4419-873D-A29C1BB54150}" srcOrd="1" destOrd="0" parTransId="{8B74341C-1E3D-4303-A1A0-B8485D8917ED}" sibTransId="{AC4D4244-65A3-4C2F-8182-242DE9DE0B7D}"/>
    <dgm:cxn modelId="{612D80C6-0E70-4CEE-9A53-0CF5991D60BB}" type="presOf" srcId="{750D0773-CDFB-4A4B-84CF-5FC286AFEB87}" destId="{108937AA-1EC8-44C0-9841-512574070E2F}" srcOrd="0" destOrd="0" presId="urn:microsoft.com/office/officeart/2008/layout/NameandTitleOrganizationalChart"/>
    <dgm:cxn modelId="{7EF2F1E8-8AFE-480D-88AB-6D1EE5329C2A}" type="presOf" srcId="{8B74341C-1E3D-4303-A1A0-B8485D8917ED}" destId="{3FB38425-66AB-4CC4-8AA6-C3E0B7D6898B}" srcOrd="0" destOrd="0" presId="urn:microsoft.com/office/officeart/2008/layout/NameandTitleOrganizationalChart"/>
    <dgm:cxn modelId="{84036BEE-1F22-4A45-9B8B-13DA84562273}" type="presOf" srcId="{401D6E69-BB7C-4C87-AB9C-A5FB032772D6}" destId="{DF6597A6-E948-4FC8-92C1-15BC1200464C}" srcOrd="1" destOrd="0" presId="urn:microsoft.com/office/officeart/2008/layout/NameandTitleOrganizationalChart"/>
    <dgm:cxn modelId="{DFFC92FA-5D78-44DA-BEFB-B44E04A2906F}" type="presOf" srcId="{338A2BE6-5D13-4A31-A37F-37F31887ACF8}" destId="{A9F2C370-B467-4C14-93EB-4B34898DD6AA}" srcOrd="0" destOrd="0" presId="urn:microsoft.com/office/officeart/2008/layout/NameandTitleOrganizationalChart"/>
    <dgm:cxn modelId="{BF063BCA-B552-44DF-8FF6-DFE9AB5F1FF6}" type="presParOf" srcId="{B021BA86-3C13-4C40-8BC2-D64D94C26833}" destId="{55CA8B7A-3A16-4667-B343-6BCF4DD16899}" srcOrd="0" destOrd="0" presId="urn:microsoft.com/office/officeart/2008/layout/NameandTitleOrganizationalChart"/>
    <dgm:cxn modelId="{E00546BE-9E6F-486E-A40F-5FDB9E7ED04C}" type="presParOf" srcId="{55CA8B7A-3A16-4667-B343-6BCF4DD16899}" destId="{102B16DD-9EBA-46B0-82DD-7F849A655236}" srcOrd="0" destOrd="0" presId="urn:microsoft.com/office/officeart/2008/layout/NameandTitleOrganizationalChart"/>
    <dgm:cxn modelId="{7BB805E8-8CDC-40B5-B0F0-5A0C03902B4F}" type="presParOf" srcId="{102B16DD-9EBA-46B0-82DD-7F849A655236}" destId="{DA9ABF5D-C880-40C7-A558-E4EDED7115FF}" srcOrd="0" destOrd="0" presId="urn:microsoft.com/office/officeart/2008/layout/NameandTitleOrganizationalChart"/>
    <dgm:cxn modelId="{B83D7AE0-ADC2-4C4D-A485-BE95ED4F526C}" type="presParOf" srcId="{102B16DD-9EBA-46B0-82DD-7F849A655236}" destId="{D73A8A26-6C6B-480E-9C91-9D8C46AFBF2A}" srcOrd="1" destOrd="0" presId="urn:microsoft.com/office/officeart/2008/layout/NameandTitleOrganizationalChart"/>
    <dgm:cxn modelId="{2C6D3039-0F97-4A8D-BE74-863A215AC614}" type="presParOf" srcId="{102B16DD-9EBA-46B0-82DD-7F849A655236}" destId="{76A47C57-8064-4D7A-AD0A-1F38AB9143F0}" srcOrd="2" destOrd="0" presId="urn:microsoft.com/office/officeart/2008/layout/NameandTitleOrganizationalChart"/>
    <dgm:cxn modelId="{68748567-F62D-4BC4-8188-3C76DDA1ACED}" type="presParOf" srcId="{55CA8B7A-3A16-4667-B343-6BCF4DD16899}" destId="{373E192C-9A32-4BDF-86F7-7AA2C0073863}" srcOrd="1" destOrd="0" presId="urn:microsoft.com/office/officeart/2008/layout/NameandTitleOrganizationalChart"/>
    <dgm:cxn modelId="{6FB0DCD6-4EB7-4593-94B5-1D9B815FED69}" type="presParOf" srcId="{373E192C-9A32-4BDF-86F7-7AA2C0073863}" destId="{A9F2C370-B467-4C14-93EB-4B34898DD6AA}" srcOrd="0" destOrd="0" presId="urn:microsoft.com/office/officeart/2008/layout/NameandTitleOrganizationalChart"/>
    <dgm:cxn modelId="{3CC3CE09-0BF9-450E-8529-33CEED3C4969}" type="presParOf" srcId="{373E192C-9A32-4BDF-86F7-7AA2C0073863}" destId="{7D567FCA-F084-40FA-B8CB-B40E1501781B}" srcOrd="1" destOrd="0" presId="urn:microsoft.com/office/officeart/2008/layout/NameandTitleOrganizationalChart"/>
    <dgm:cxn modelId="{134202E1-3724-45A7-8CA5-9B762D9825A9}" type="presParOf" srcId="{7D567FCA-F084-40FA-B8CB-B40E1501781B}" destId="{BE7CD836-9F2F-4EC9-83AE-44600A2CD5C9}" srcOrd="0" destOrd="0" presId="urn:microsoft.com/office/officeart/2008/layout/NameandTitleOrganizationalChart"/>
    <dgm:cxn modelId="{5A306951-7FEC-436C-A5A1-C45D1BA6389A}" type="presParOf" srcId="{BE7CD836-9F2F-4EC9-83AE-44600A2CD5C9}" destId="{35C77966-33CB-4C1B-BCA2-EFAE02BBFCA3}" srcOrd="0" destOrd="0" presId="urn:microsoft.com/office/officeart/2008/layout/NameandTitleOrganizationalChart"/>
    <dgm:cxn modelId="{5D23F328-B5CC-48CC-9C7C-8DB11ADF46E5}" type="presParOf" srcId="{BE7CD836-9F2F-4EC9-83AE-44600A2CD5C9}" destId="{E8EF2B76-7527-4515-AAAE-FA0CE0FF07EA}" srcOrd="1" destOrd="0" presId="urn:microsoft.com/office/officeart/2008/layout/NameandTitleOrganizationalChart"/>
    <dgm:cxn modelId="{45F3F1A0-117C-4C60-966A-F96642E37914}" type="presParOf" srcId="{BE7CD836-9F2F-4EC9-83AE-44600A2CD5C9}" destId="{2F455797-7731-4CF1-85D6-5792BD5420F9}" srcOrd="2" destOrd="0" presId="urn:microsoft.com/office/officeart/2008/layout/NameandTitleOrganizationalChart"/>
    <dgm:cxn modelId="{53AE0C56-D3AF-426A-A634-2B4E41EDD2AA}" type="presParOf" srcId="{7D567FCA-F084-40FA-B8CB-B40E1501781B}" destId="{52C969E2-978E-470D-9755-DA1D9A3C4CDB}" srcOrd="1" destOrd="0" presId="urn:microsoft.com/office/officeart/2008/layout/NameandTitleOrganizationalChart"/>
    <dgm:cxn modelId="{1DF1AC82-1FA1-4CFE-8EBD-29FD0A934E9E}" type="presParOf" srcId="{7D567FCA-F084-40FA-B8CB-B40E1501781B}" destId="{386E6157-CDE9-4AA5-9C95-ED6B9920B52A}" srcOrd="2" destOrd="0" presId="urn:microsoft.com/office/officeart/2008/layout/NameandTitleOrganizationalChart"/>
    <dgm:cxn modelId="{FA61A611-7805-4FF2-ADF5-F284A8947492}" type="presParOf" srcId="{373E192C-9A32-4BDF-86F7-7AA2C0073863}" destId="{3FB38425-66AB-4CC4-8AA6-C3E0B7D6898B}" srcOrd="2" destOrd="0" presId="urn:microsoft.com/office/officeart/2008/layout/NameandTitleOrganizationalChart"/>
    <dgm:cxn modelId="{E89632F4-FC74-40B4-9EB5-FB10D33EA3A1}" type="presParOf" srcId="{373E192C-9A32-4BDF-86F7-7AA2C0073863}" destId="{9B7491D1-FEB4-4DDF-8112-DE201AB60226}" srcOrd="3" destOrd="0" presId="urn:microsoft.com/office/officeart/2008/layout/NameandTitleOrganizationalChart"/>
    <dgm:cxn modelId="{686E60D4-75C0-4804-B86B-7D9D62C0F60A}" type="presParOf" srcId="{9B7491D1-FEB4-4DDF-8112-DE201AB60226}" destId="{97B3AB4B-B998-4F49-B065-571D13DD7FB0}" srcOrd="0" destOrd="0" presId="urn:microsoft.com/office/officeart/2008/layout/NameandTitleOrganizationalChart"/>
    <dgm:cxn modelId="{42F04761-EB69-44EC-909F-6E5B3695BA34}" type="presParOf" srcId="{97B3AB4B-B998-4F49-B065-571D13DD7FB0}" destId="{B5A5DC25-728C-428D-9E25-B17A7B10551E}" srcOrd="0" destOrd="0" presId="urn:microsoft.com/office/officeart/2008/layout/NameandTitleOrganizationalChart"/>
    <dgm:cxn modelId="{4487AC53-DC20-4F48-B848-74786D9B0144}" type="presParOf" srcId="{97B3AB4B-B998-4F49-B065-571D13DD7FB0}" destId="{93938553-EECD-4C03-A903-3B4E9B9E6284}" srcOrd="1" destOrd="0" presId="urn:microsoft.com/office/officeart/2008/layout/NameandTitleOrganizationalChart"/>
    <dgm:cxn modelId="{187CCFC6-2750-4FB9-9BAF-A256153359C0}" type="presParOf" srcId="{97B3AB4B-B998-4F49-B065-571D13DD7FB0}" destId="{421DA4BC-A62A-48D2-9657-393BD00D9E0E}" srcOrd="2" destOrd="0" presId="urn:microsoft.com/office/officeart/2008/layout/NameandTitleOrganizationalChart"/>
    <dgm:cxn modelId="{A6F36716-1B21-438B-8072-DEA409E0C685}" type="presParOf" srcId="{9B7491D1-FEB4-4DDF-8112-DE201AB60226}" destId="{33ABFB00-6491-4B68-B8FD-9F9A8EEFBB07}" srcOrd="1" destOrd="0" presId="urn:microsoft.com/office/officeart/2008/layout/NameandTitleOrganizationalChart"/>
    <dgm:cxn modelId="{5E67F1E6-B5B5-481E-A7A1-C66840AC6399}" type="presParOf" srcId="{9B7491D1-FEB4-4DDF-8112-DE201AB60226}" destId="{73B6AC94-11BD-4024-845C-A5DE428E4A60}" srcOrd="2" destOrd="0" presId="urn:microsoft.com/office/officeart/2008/layout/NameandTitleOrganizationalChart"/>
    <dgm:cxn modelId="{95740B3A-2E4D-4D5C-8664-B86D9E6CD38B}" type="presParOf" srcId="{373E192C-9A32-4BDF-86F7-7AA2C0073863}" destId="{99CE8ABB-E32F-4907-AF29-A84A8DC85540}" srcOrd="4" destOrd="0" presId="urn:microsoft.com/office/officeart/2008/layout/NameandTitleOrganizationalChart"/>
    <dgm:cxn modelId="{AA4EBFF8-1729-478B-A572-B74C689AC5B6}" type="presParOf" srcId="{373E192C-9A32-4BDF-86F7-7AA2C0073863}" destId="{A1C16AA4-38C3-4A6B-B64B-4505507A25AE}" srcOrd="5" destOrd="0" presId="urn:microsoft.com/office/officeart/2008/layout/NameandTitleOrganizationalChart"/>
    <dgm:cxn modelId="{08B0E33B-A055-4685-9422-A8EC91D6C77E}" type="presParOf" srcId="{A1C16AA4-38C3-4A6B-B64B-4505507A25AE}" destId="{309E8C04-5C45-42DD-9DF2-1FD587EC9A7A}" srcOrd="0" destOrd="0" presId="urn:microsoft.com/office/officeart/2008/layout/NameandTitleOrganizationalChart"/>
    <dgm:cxn modelId="{3360A390-D067-468D-BD7B-923EFE62C4F3}" type="presParOf" srcId="{309E8C04-5C45-42DD-9DF2-1FD587EC9A7A}" destId="{98CA5861-ADB4-4D51-95F4-C02B2BDE200F}" srcOrd="0" destOrd="0" presId="urn:microsoft.com/office/officeart/2008/layout/NameandTitleOrganizationalChart"/>
    <dgm:cxn modelId="{5265A8FF-9CDB-4637-9275-FAAA10228A6C}" type="presParOf" srcId="{309E8C04-5C45-42DD-9DF2-1FD587EC9A7A}" destId="{108937AA-1EC8-44C0-9841-512574070E2F}" srcOrd="1" destOrd="0" presId="urn:microsoft.com/office/officeart/2008/layout/NameandTitleOrganizationalChart"/>
    <dgm:cxn modelId="{48A72DC5-2DE4-4D5D-AF08-F5F88DAF7640}" type="presParOf" srcId="{309E8C04-5C45-42DD-9DF2-1FD587EC9A7A}" destId="{DF6597A6-E948-4FC8-92C1-15BC1200464C}" srcOrd="2" destOrd="0" presId="urn:microsoft.com/office/officeart/2008/layout/NameandTitleOrganizationalChart"/>
    <dgm:cxn modelId="{88BC03CF-23C2-456E-A5E2-D502B7599ECF}" type="presParOf" srcId="{A1C16AA4-38C3-4A6B-B64B-4505507A25AE}" destId="{17438D73-81F9-4ABB-B24E-6781DFEE3282}" srcOrd="1" destOrd="0" presId="urn:microsoft.com/office/officeart/2008/layout/NameandTitleOrganizationalChart"/>
    <dgm:cxn modelId="{8A8147CC-16D6-40FB-9CAB-B488AE91F27E}" type="presParOf" srcId="{A1C16AA4-38C3-4A6B-B64B-4505507A25AE}" destId="{7606915D-547D-4F82-9FD6-8E6F809BAB38}" srcOrd="2" destOrd="0" presId="urn:microsoft.com/office/officeart/2008/layout/NameandTitleOrganizationalChart"/>
    <dgm:cxn modelId="{836BC86F-9786-4434-9739-E5D52F0A4D1D}" type="presParOf" srcId="{55CA8B7A-3A16-4667-B343-6BCF4DD16899}" destId="{C6316E65-CCC6-485F-80AF-4C78D198FD9D}" srcOrd="2" destOrd="0" presId="urn:microsoft.com/office/officeart/2008/layout/NameandTitleOrganizational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E0C106-989A-41F4-88FA-10790B19E8F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94D7E936-47AF-420F-A972-6B44BF74D342}">
      <dgm:prSet phldrT="[文本]" custT="1"/>
      <dgm:spPr/>
      <dgm:t>
        <a:bodyPr/>
        <a:lstStyle/>
        <a:p>
          <a:r>
            <a:rPr lang="zh-CN" altLang="en-US" sz="1400" dirty="0"/>
            <a:t>第一位专家</a:t>
          </a:r>
        </a:p>
      </dgm:t>
    </dgm:pt>
    <dgm:pt modelId="{EAD4F305-CD6C-416B-BA34-226E99CEB4AD}" type="parTrans" cxnId="{7FFF1E29-C7D3-46E9-8E86-347C28E77710}">
      <dgm:prSet/>
      <dgm:spPr/>
      <dgm:t>
        <a:bodyPr/>
        <a:lstStyle/>
        <a:p>
          <a:endParaRPr lang="zh-CN" altLang="en-US"/>
        </a:p>
      </dgm:t>
    </dgm:pt>
    <dgm:pt modelId="{20B876BB-05FF-4365-B2CF-C0BA634F8377}" type="sibTrans" cxnId="{7FFF1E29-C7D3-46E9-8E86-347C28E77710}">
      <dgm:prSet/>
      <dgm:spPr/>
      <dgm:t>
        <a:bodyPr/>
        <a:lstStyle/>
        <a:p>
          <a:endParaRPr lang="zh-CN" altLang="en-US"/>
        </a:p>
      </dgm:t>
    </dgm:pt>
    <dgm:pt modelId="{1861AD71-D191-449A-9352-54FABCE89296}">
      <dgm:prSet phldrT="[文本]" custT="1"/>
      <dgm:spPr/>
      <dgm:t>
        <a:bodyPr/>
        <a:lstStyle/>
        <a:p>
          <a:r>
            <a:rPr lang="zh-CN" altLang="en-US" sz="1400" dirty="0"/>
            <a:t>第二位专家</a:t>
          </a:r>
        </a:p>
      </dgm:t>
    </dgm:pt>
    <dgm:pt modelId="{B98EB34E-B401-464D-9BE6-7D38AC30BB59}" type="parTrans" cxnId="{9CC9996E-E529-44E7-8908-D64ADD69B684}">
      <dgm:prSet/>
      <dgm:spPr/>
      <dgm:t>
        <a:bodyPr/>
        <a:lstStyle/>
        <a:p>
          <a:endParaRPr lang="zh-CN" altLang="en-US"/>
        </a:p>
      </dgm:t>
    </dgm:pt>
    <dgm:pt modelId="{75ED0556-5EFA-483E-B12E-FFF931756A2E}" type="sibTrans" cxnId="{9CC9996E-E529-44E7-8908-D64ADD69B684}">
      <dgm:prSet/>
      <dgm:spPr/>
      <dgm:t>
        <a:bodyPr/>
        <a:lstStyle/>
        <a:p>
          <a:endParaRPr lang="zh-CN" altLang="en-US"/>
        </a:p>
      </dgm:t>
    </dgm:pt>
    <dgm:pt modelId="{6FD67831-5194-4CFD-BF34-964006502445}">
      <dgm:prSet phldrT="[文本]"/>
      <dgm:spPr/>
      <dgm:t>
        <a:bodyPr/>
        <a:lstStyle/>
        <a:p>
          <a:r>
            <a:rPr lang="en-US" altLang="zh-CN" dirty="0"/>
            <a:t>…….</a:t>
          </a:r>
          <a:endParaRPr lang="zh-CN" altLang="en-US" dirty="0"/>
        </a:p>
      </dgm:t>
    </dgm:pt>
    <dgm:pt modelId="{296B0BE1-2E33-48D0-835A-DB4A12B568CE}" type="parTrans" cxnId="{C7E9B701-0E85-4CDC-A7DA-B50E3FE03BE8}">
      <dgm:prSet/>
      <dgm:spPr/>
      <dgm:t>
        <a:bodyPr/>
        <a:lstStyle/>
        <a:p>
          <a:endParaRPr lang="zh-CN" altLang="en-US"/>
        </a:p>
      </dgm:t>
    </dgm:pt>
    <dgm:pt modelId="{C1A823A5-4434-4B4E-BD0D-9083476C3D73}" type="sibTrans" cxnId="{C7E9B701-0E85-4CDC-A7DA-B50E3FE03BE8}">
      <dgm:prSet/>
      <dgm:spPr/>
      <dgm:t>
        <a:bodyPr/>
        <a:lstStyle/>
        <a:p>
          <a:endParaRPr lang="zh-CN" altLang="en-US"/>
        </a:p>
      </dgm:t>
    </dgm:pt>
    <dgm:pt modelId="{F449E83B-C9B9-41F2-B542-E0F373944877}">
      <dgm:prSet phldrT="[文本]" custT="1"/>
      <dgm:spPr/>
      <dgm:t>
        <a:bodyPr/>
        <a:lstStyle/>
        <a:p>
          <a:r>
            <a:rPr lang="zh-CN" altLang="en-US" sz="1400" dirty="0"/>
            <a:t>最后一位专家</a:t>
          </a:r>
        </a:p>
      </dgm:t>
    </dgm:pt>
    <dgm:pt modelId="{3759290D-550E-41ED-BE40-99A748D03486}" type="parTrans" cxnId="{5A700C20-E079-4255-AA4A-609D33489FA3}">
      <dgm:prSet/>
      <dgm:spPr/>
      <dgm:t>
        <a:bodyPr/>
        <a:lstStyle/>
        <a:p>
          <a:endParaRPr lang="zh-CN" altLang="en-US"/>
        </a:p>
      </dgm:t>
    </dgm:pt>
    <dgm:pt modelId="{FF6C7154-27FC-49B3-B1DC-1770D580E9C5}" type="sibTrans" cxnId="{5A700C20-E079-4255-AA4A-609D33489FA3}">
      <dgm:prSet/>
      <dgm:spPr/>
      <dgm:t>
        <a:bodyPr/>
        <a:lstStyle/>
        <a:p>
          <a:endParaRPr lang="zh-CN" altLang="en-US"/>
        </a:p>
      </dgm:t>
    </dgm:pt>
    <dgm:pt modelId="{021FD9B6-9C76-4BEB-B428-69FB211976F9}" type="pres">
      <dgm:prSet presAssocID="{BFE0C106-989A-41F4-88FA-10790B19E8F6}" presName="Name0" presStyleCnt="0">
        <dgm:presLayoutVars>
          <dgm:dir/>
          <dgm:resizeHandles val="exact"/>
        </dgm:presLayoutVars>
      </dgm:prSet>
      <dgm:spPr/>
    </dgm:pt>
    <dgm:pt modelId="{059D3F2F-FD9F-4EBF-B842-224B6618CC22}" type="pres">
      <dgm:prSet presAssocID="{BFE0C106-989A-41F4-88FA-10790B19E8F6}" presName="cycle" presStyleCnt="0"/>
      <dgm:spPr/>
    </dgm:pt>
    <dgm:pt modelId="{19837353-C762-49E4-900E-D4247A61B280}" type="pres">
      <dgm:prSet presAssocID="{94D7E936-47AF-420F-A972-6B44BF74D342}" presName="nodeFirstNode" presStyleLbl="node1" presStyleIdx="0" presStyleCnt="4" custScaleX="85819" custScaleY="48719">
        <dgm:presLayoutVars>
          <dgm:bulletEnabled val="1"/>
        </dgm:presLayoutVars>
      </dgm:prSet>
      <dgm:spPr/>
    </dgm:pt>
    <dgm:pt modelId="{2EC392BA-7992-48F5-987E-67B567C15167}" type="pres">
      <dgm:prSet presAssocID="{20B876BB-05FF-4365-B2CF-C0BA634F8377}" presName="sibTransFirstNode" presStyleLbl="bgShp" presStyleIdx="0" presStyleCnt="1"/>
      <dgm:spPr/>
    </dgm:pt>
    <dgm:pt modelId="{916F9B3D-9B18-46D9-A1D6-98225821AE38}" type="pres">
      <dgm:prSet presAssocID="{1861AD71-D191-449A-9352-54FABCE89296}" presName="nodeFollowingNodes" presStyleLbl="node1" presStyleIdx="1" presStyleCnt="4" custScaleX="74992" custScaleY="57851" custRadScaleRad="149916" custRadScaleInc="698">
        <dgm:presLayoutVars>
          <dgm:bulletEnabled val="1"/>
        </dgm:presLayoutVars>
      </dgm:prSet>
      <dgm:spPr/>
    </dgm:pt>
    <dgm:pt modelId="{6B3C40DC-DDBA-4D84-84AB-724561B018C2}" type="pres">
      <dgm:prSet presAssocID="{6FD67831-5194-4CFD-BF34-964006502445}" presName="nodeFollowingNodes" presStyleLbl="node1" presStyleIdx="2" presStyleCnt="4" custScaleX="83377" custScaleY="58421" custRadScaleRad="126715" custRadScaleInc="-2408">
        <dgm:presLayoutVars>
          <dgm:bulletEnabled val="1"/>
        </dgm:presLayoutVars>
      </dgm:prSet>
      <dgm:spPr/>
    </dgm:pt>
    <dgm:pt modelId="{C8E9C9B0-6D8A-43A4-AB3A-340FE2CC60AF}" type="pres">
      <dgm:prSet presAssocID="{F449E83B-C9B9-41F2-B542-E0F373944877}" presName="nodeFollowingNodes" presStyleLbl="node1" presStyleIdx="3" presStyleCnt="4" custScaleX="86358" custScaleY="59487" custRadScaleRad="160662" custRadScaleInc="-565">
        <dgm:presLayoutVars>
          <dgm:bulletEnabled val="1"/>
        </dgm:presLayoutVars>
      </dgm:prSet>
      <dgm:spPr/>
    </dgm:pt>
  </dgm:ptLst>
  <dgm:cxnLst>
    <dgm:cxn modelId="{C7E9B701-0E85-4CDC-A7DA-B50E3FE03BE8}" srcId="{BFE0C106-989A-41F4-88FA-10790B19E8F6}" destId="{6FD67831-5194-4CFD-BF34-964006502445}" srcOrd="2" destOrd="0" parTransId="{296B0BE1-2E33-48D0-835A-DB4A12B568CE}" sibTransId="{C1A823A5-4434-4B4E-BD0D-9083476C3D73}"/>
    <dgm:cxn modelId="{5723911D-0F1A-43F8-A80D-27FA48558F69}" type="presOf" srcId="{F449E83B-C9B9-41F2-B542-E0F373944877}" destId="{C8E9C9B0-6D8A-43A4-AB3A-340FE2CC60AF}" srcOrd="0" destOrd="0" presId="urn:microsoft.com/office/officeart/2005/8/layout/cycle3"/>
    <dgm:cxn modelId="{5A700C20-E079-4255-AA4A-609D33489FA3}" srcId="{BFE0C106-989A-41F4-88FA-10790B19E8F6}" destId="{F449E83B-C9B9-41F2-B542-E0F373944877}" srcOrd="3" destOrd="0" parTransId="{3759290D-550E-41ED-BE40-99A748D03486}" sibTransId="{FF6C7154-27FC-49B3-B1DC-1770D580E9C5}"/>
    <dgm:cxn modelId="{7FFF1E29-C7D3-46E9-8E86-347C28E77710}" srcId="{BFE0C106-989A-41F4-88FA-10790B19E8F6}" destId="{94D7E936-47AF-420F-A972-6B44BF74D342}" srcOrd="0" destOrd="0" parTransId="{EAD4F305-CD6C-416B-BA34-226E99CEB4AD}" sibTransId="{20B876BB-05FF-4365-B2CF-C0BA634F8377}"/>
    <dgm:cxn modelId="{75FF2038-84D9-4051-B1B2-983B7BA2D7D4}" type="presOf" srcId="{BFE0C106-989A-41F4-88FA-10790B19E8F6}" destId="{021FD9B6-9C76-4BEB-B428-69FB211976F9}" srcOrd="0" destOrd="0" presId="urn:microsoft.com/office/officeart/2005/8/layout/cycle3"/>
    <dgm:cxn modelId="{C83B3666-A2A4-4EB2-872B-2412459C41EE}" type="presOf" srcId="{20B876BB-05FF-4365-B2CF-C0BA634F8377}" destId="{2EC392BA-7992-48F5-987E-67B567C15167}" srcOrd="0" destOrd="0" presId="urn:microsoft.com/office/officeart/2005/8/layout/cycle3"/>
    <dgm:cxn modelId="{9CC9996E-E529-44E7-8908-D64ADD69B684}" srcId="{BFE0C106-989A-41F4-88FA-10790B19E8F6}" destId="{1861AD71-D191-449A-9352-54FABCE89296}" srcOrd="1" destOrd="0" parTransId="{B98EB34E-B401-464D-9BE6-7D38AC30BB59}" sibTransId="{75ED0556-5EFA-483E-B12E-FFF931756A2E}"/>
    <dgm:cxn modelId="{04E8A58B-51B3-4189-8064-3B3152A51E18}" type="presOf" srcId="{94D7E936-47AF-420F-A972-6B44BF74D342}" destId="{19837353-C762-49E4-900E-D4247A61B280}" srcOrd="0" destOrd="0" presId="urn:microsoft.com/office/officeart/2005/8/layout/cycle3"/>
    <dgm:cxn modelId="{05B9C6A9-8E4A-4A12-910C-32BC75C2BCA2}" type="presOf" srcId="{1861AD71-D191-449A-9352-54FABCE89296}" destId="{916F9B3D-9B18-46D9-A1D6-98225821AE38}" srcOrd="0" destOrd="0" presId="urn:microsoft.com/office/officeart/2005/8/layout/cycle3"/>
    <dgm:cxn modelId="{7BF9F0BE-2650-423E-9339-912AB9F79A05}" type="presOf" srcId="{6FD67831-5194-4CFD-BF34-964006502445}" destId="{6B3C40DC-DDBA-4D84-84AB-724561B018C2}" srcOrd="0" destOrd="0" presId="urn:microsoft.com/office/officeart/2005/8/layout/cycle3"/>
    <dgm:cxn modelId="{15BEEFAF-78BC-464A-86AE-5C7C99AC5B85}" type="presParOf" srcId="{021FD9B6-9C76-4BEB-B428-69FB211976F9}" destId="{059D3F2F-FD9F-4EBF-B842-224B6618CC22}" srcOrd="0" destOrd="0" presId="urn:microsoft.com/office/officeart/2005/8/layout/cycle3"/>
    <dgm:cxn modelId="{E7562C21-24FA-41BA-922F-02144A21A8CF}" type="presParOf" srcId="{059D3F2F-FD9F-4EBF-B842-224B6618CC22}" destId="{19837353-C762-49E4-900E-D4247A61B280}" srcOrd="0" destOrd="0" presId="urn:microsoft.com/office/officeart/2005/8/layout/cycle3"/>
    <dgm:cxn modelId="{5CCC401E-AAFD-4F8C-AAE0-42F9D78A2FE5}" type="presParOf" srcId="{059D3F2F-FD9F-4EBF-B842-224B6618CC22}" destId="{2EC392BA-7992-48F5-987E-67B567C15167}" srcOrd="1" destOrd="0" presId="urn:microsoft.com/office/officeart/2005/8/layout/cycle3"/>
    <dgm:cxn modelId="{6E0E07E2-1A9B-4527-A078-62B508938669}" type="presParOf" srcId="{059D3F2F-FD9F-4EBF-B842-224B6618CC22}" destId="{916F9B3D-9B18-46D9-A1D6-98225821AE38}" srcOrd="2" destOrd="0" presId="urn:microsoft.com/office/officeart/2005/8/layout/cycle3"/>
    <dgm:cxn modelId="{35E773F8-56FE-4144-A03D-05D87BF5085A}" type="presParOf" srcId="{059D3F2F-FD9F-4EBF-B842-224B6618CC22}" destId="{6B3C40DC-DDBA-4D84-84AB-724561B018C2}" srcOrd="3" destOrd="0" presId="urn:microsoft.com/office/officeart/2005/8/layout/cycle3"/>
    <dgm:cxn modelId="{FD0E6F65-5C31-42B5-B45E-48D7AD55C8D2}" type="presParOf" srcId="{059D3F2F-FD9F-4EBF-B842-224B6618CC22}" destId="{C8E9C9B0-6D8A-43A4-AB3A-340FE2CC60AF}"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3CE99E1-B924-4289-A1AC-5FF0CEF3DF0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9E315FC1-85FB-4F6A-BF83-E2A289F67A0F}">
      <dgm:prSet phldrT="[文本]" custT="1"/>
      <dgm:spPr/>
      <dgm:t>
        <a:bodyPr/>
        <a:lstStyle/>
        <a:p>
          <a:r>
            <a:rPr lang="zh-CN" altLang="en-US" sz="2800" dirty="0"/>
            <a:t>特点</a:t>
          </a:r>
        </a:p>
      </dgm:t>
    </dgm:pt>
    <dgm:pt modelId="{03A3A063-184D-4D8B-BDF3-361F7401C719}" type="parTrans" cxnId="{23EA8E52-B4A6-4495-A07F-D25663FD5EFA}">
      <dgm:prSet/>
      <dgm:spPr/>
      <dgm:t>
        <a:bodyPr/>
        <a:lstStyle/>
        <a:p>
          <a:endParaRPr lang="zh-CN" altLang="en-US" sz="1100"/>
        </a:p>
      </dgm:t>
    </dgm:pt>
    <dgm:pt modelId="{3FD6134B-7A84-44BD-8866-6C0E27A48FFC}" type="sibTrans" cxnId="{23EA8E52-B4A6-4495-A07F-D25663FD5EFA}">
      <dgm:prSet/>
      <dgm:spPr/>
      <dgm:t>
        <a:bodyPr/>
        <a:lstStyle/>
        <a:p>
          <a:endParaRPr lang="zh-CN" altLang="en-US" sz="1100"/>
        </a:p>
      </dgm:t>
    </dgm:pt>
    <dgm:pt modelId="{B2F7EC93-B241-4513-9397-ED1FF30B959D}">
      <dgm:prSet phldrT="[文本]" custT="1"/>
      <dgm:spPr/>
      <dgm:t>
        <a:bodyPr/>
        <a:lstStyle/>
        <a:p>
          <a:r>
            <a:rPr lang="zh-CN" altLang="en-US" sz="1600" dirty="0"/>
            <a:t>自由发表观点</a:t>
          </a:r>
        </a:p>
      </dgm:t>
    </dgm:pt>
    <dgm:pt modelId="{7A8EF109-CEC0-430D-8415-88E165221DA5}" type="parTrans" cxnId="{36AF2CD3-1254-4ED6-9BD4-FBE31F4FB0AE}">
      <dgm:prSet/>
      <dgm:spPr/>
      <dgm:t>
        <a:bodyPr/>
        <a:lstStyle/>
        <a:p>
          <a:endParaRPr lang="zh-CN" altLang="en-US" sz="1100"/>
        </a:p>
      </dgm:t>
    </dgm:pt>
    <dgm:pt modelId="{45DC7412-AA69-49BC-8B93-FCC78D82052C}" type="sibTrans" cxnId="{36AF2CD3-1254-4ED6-9BD4-FBE31F4FB0AE}">
      <dgm:prSet/>
      <dgm:spPr/>
      <dgm:t>
        <a:bodyPr/>
        <a:lstStyle/>
        <a:p>
          <a:endParaRPr lang="zh-CN" altLang="en-US" sz="1100"/>
        </a:p>
      </dgm:t>
    </dgm:pt>
    <dgm:pt modelId="{33E8290C-57A7-4A4B-9E0F-9AE659A42441}">
      <dgm:prSet phldrT="[文本]" custT="1"/>
      <dgm:spPr/>
      <dgm:t>
        <a:bodyPr/>
        <a:lstStyle/>
        <a:p>
          <a:r>
            <a:rPr lang="zh-CN" altLang="en-US" sz="1600" dirty="0"/>
            <a:t>兼容和求异原则</a:t>
          </a:r>
        </a:p>
      </dgm:t>
    </dgm:pt>
    <dgm:pt modelId="{A553BC8C-4961-44B4-95AB-F2CBC417CE64}" type="parTrans" cxnId="{CD0D12EB-A9E6-45F0-A016-54ADC3D462C1}">
      <dgm:prSet/>
      <dgm:spPr/>
      <dgm:t>
        <a:bodyPr/>
        <a:lstStyle/>
        <a:p>
          <a:endParaRPr lang="zh-CN" altLang="en-US" sz="1100"/>
        </a:p>
      </dgm:t>
    </dgm:pt>
    <dgm:pt modelId="{B764DC65-EEEE-429F-92F8-2958FB4EDED5}" type="sibTrans" cxnId="{CD0D12EB-A9E6-45F0-A016-54ADC3D462C1}">
      <dgm:prSet/>
      <dgm:spPr/>
      <dgm:t>
        <a:bodyPr/>
        <a:lstStyle/>
        <a:p>
          <a:endParaRPr lang="zh-CN" altLang="en-US" sz="1100"/>
        </a:p>
      </dgm:t>
    </dgm:pt>
    <dgm:pt modelId="{1DEE77E6-9D63-4E3D-A09B-0A9842EAAA59}">
      <dgm:prSet phldrT="[文本]" custT="1"/>
      <dgm:spPr/>
      <dgm:t>
        <a:bodyPr/>
        <a:lstStyle/>
        <a:p>
          <a:r>
            <a:rPr lang="zh-CN" altLang="en-US" sz="1600" dirty="0"/>
            <a:t>补充和完善并进</a:t>
          </a:r>
        </a:p>
      </dgm:t>
    </dgm:pt>
    <dgm:pt modelId="{1074B061-9E45-40B1-93F8-8D0A5306B72D}" type="parTrans" cxnId="{B41C3D22-045E-4302-9A0A-2455FA294367}">
      <dgm:prSet/>
      <dgm:spPr/>
      <dgm:t>
        <a:bodyPr/>
        <a:lstStyle/>
        <a:p>
          <a:endParaRPr lang="zh-CN" altLang="en-US" sz="1100"/>
        </a:p>
      </dgm:t>
    </dgm:pt>
    <dgm:pt modelId="{002B3BB6-0840-46B5-9C32-D11228664902}" type="sibTrans" cxnId="{B41C3D22-045E-4302-9A0A-2455FA294367}">
      <dgm:prSet/>
      <dgm:spPr/>
      <dgm:t>
        <a:bodyPr/>
        <a:lstStyle/>
        <a:p>
          <a:endParaRPr lang="zh-CN" altLang="en-US" sz="1100"/>
        </a:p>
      </dgm:t>
    </dgm:pt>
    <dgm:pt modelId="{307CEF18-91D8-42ED-B331-EBF1EC5C2823}">
      <dgm:prSet phldrT="[文本]" custT="1"/>
      <dgm:spPr/>
      <dgm:t>
        <a:bodyPr/>
        <a:lstStyle/>
        <a:p>
          <a:r>
            <a:rPr lang="zh-CN" altLang="en-US" sz="1600" dirty="0"/>
            <a:t>追求数量和强调效率</a:t>
          </a:r>
        </a:p>
      </dgm:t>
    </dgm:pt>
    <dgm:pt modelId="{8397DFE3-3397-4935-B77C-7A050BC791F3}" type="parTrans" cxnId="{5E1B0938-411A-4E3B-870A-DFA528799409}">
      <dgm:prSet/>
      <dgm:spPr/>
      <dgm:t>
        <a:bodyPr/>
        <a:lstStyle/>
        <a:p>
          <a:endParaRPr lang="zh-CN" altLang="en-US" sz="1100"/>
        </a:p>
      </dgm:t>
    </dgm:pt>
    <dgm:pt modelId="{8F837F5D-63FF-42F2-8F7C-A480099D7E93}" type="sibTrans" cxnId="{5E1B0938-411A-4E3B-870A-DFA528799409}">
      <dgm:prSet/>
      <dgm:spPr/>
      <dgm:t>
        <a:bodyPr/>
        <a:lstStyle/>
        <a:p>
          <a:endParaRPr lang="zh-CN" altLang="en-US" sz="1100"/>
        </a:p>
      </dgm:t>
    </dgm:pt>
    <dgm:pt modelId="{5B21353E-BB99-4528-8027-24A071E76581}" type="pres">
      <dgm:prSet presAssocID="{D3CE99E1-B924-4289-A1AC-5FF0CEF3DF06}" presName="cycle" presStyleCnt="0">
        <dgm:presLayoutVars>
          <dgm:chMax val="1"/>
          <dgm:dir/>
          <dgm:animLvl val="ctr"/>
          <dgm:resizeHandles val="exact"/>
        </dgm:presLayoutVars>
      </dgm:prSet>
      <dgm:spPr/>
    </dgm:pt>
    <dgm:pt modelId="{B2C38E0B-A4A9-45A5-A425-2E2B740837AD}" type="pres">
      <dgm:prSet presAssocID="{9E315FC1-85FB-4F6A-BF83-E2A289F67A0F}" presName="centerShape" presStyleLbl="node0" presStyleIdx="0" presStyleCnt="1"/>
      <dgm:spPr/>
    </dgm:pt>
    <dgm:pt modelId="{9A0821A5-C785-4BAD-A9B7-720A389ECDC2}" type="pres">
      <dgm:prSet presAssocID="{7A8EF109-CEC0-430D-8415-88E165221DA5}" presName="parTrans" presStyleLbl="bgSibTrans2D1" presStyleIdx="0" presStyleCnt="4"/>
      <dgm:spPr/>
    </dgm:pt>
    <dgm:pt modelId="{420AC753-FB73-4AB3-BEA0-C4340552F9C3}" type="pres">
      <dgm:prSet presAssocID="{B2F7EC93-B241-4513-9397-ED1FF30B959D}" presName="node" presStyleLbl="node1" presStyleIdx="0" presStyleCnt="4">
        <dgm:presLayoutVars>
          <dgm:bulletEnabled val="1"/>
        </dgm:presLayoutVars>
      </dgm:prSet>
      <dgm:spPr/>
    </dgm:pt>
    <dgm:pt modelId="{3C47917C-19B7-4C82-88A3-7701FBD756C2}" type="pres">
      <dgm:prSet presAssocID="{A553BC8C-4961-44B4-95AB-F2CBC417CE64}" presName="parTrans" presStyleLbl="bgSibTrans2D1" presStyleIdx="1" presStyleCnt="4"/>
      <dgm:spPr/>
    </dgm:pt>
    <dgm:pt modelId="{B1C04F92-BA31-49AA-916F-DBAB7E0042C5}" type="pres">
      <dgm:prSet presAssocID="{33E8290C-57A7-4A4B-9E0F-9AE659A42441}" presName="node" presStyleLbl="node1" presStyleIdx="1" presStyleCnt="4">
        <dgm:presLayoutVars>
          <dgm:bulletEnabled val="1"/>
        </dgm:presLayoutVars>
      </dgm:prSet>
      <dgm:spPr/>
    </dgm:pt>
    <dgm:pt modelId="{AEC6EAEA-C5F4-493F-B8D4-1001A42542BF}" type="pres">
      <dgm:prSet presAssocID="{1074B061-9E45-40B1-93F8-8D0A5306B72D}" presName="parTrans" presStyleLbl="bgSibTrans2D1" presStyleIdx="2" presStyleCnt="4"/>
      <dgm:spPr/>
    </dgm:pt>
    <dgm:pt modelId="{A4CDA620-FE89-4B8E-99A0-E0814AFD0EE9}" type="pres">
      <dgm:prSet presAssocID="{1DEE77E6-9D63-4E3D-A09B-0A9842EAAA59}" presName="node" presStyleLbl="node1" presStyleIdx="2" presStyleCnt="4">
        <dgm:presLayoutVars>
          <dgm:bulletEnabled val="1"/>
        </dgm:presLayoutVars>
      </dgm:prSet>
      <dgm:spPr/>
    </dgm:pt>
    <dgm:pt modelId="{B9B9B54C-3AE0-46D6-9BB6-F60E5C5087BD}" type="pres">
      <dgm:prSet presAssocID="{8397DFE3-3397-4935-B77C-7A050BC791F3}" presName="parTrans" presStyleLbl="bgSibTrans2D1" presStyleIdx="3" presStyleCnt="4"/>
      <dgm:spPr/>
    </dgm:pt>
    <dgm:pt modelId="{44AA0219-5D85-4981-87DB-AA31905790F1}" type="pres">
      <dgm:prSet presAssocID="{307CEF18-91D8-42ED-B331-EBF1EC5C2823}" presName="node" presStyleLbl="node1" presStyleIdx="3" presStyleCnt="4">
        <dgm:presLayoutVars>
          <dgm:bulletEnabled val="1"/>
        </dgm:presLayoutVars>
      </dgm:prSet>
      <dgm:spPr/>
    </dgm:pt>
  </dgm:ptLst>
  <dgm:cxnLst>
    <dgm:cxn modelId="{B41C3D22-045E-4302-9A0A-2455FA294367}" srcId="{9E315FC1-85FB-4F6A-BF83-E2A289F67A0F}" destId="{1DEE77E6-9D63-4E3D-A09B-0A9842EAAA59}" srcOrd="2" destOrd="0" parTransId="{1074B061-9E45-40B1-93F8-8D0A5306B72D}" sibTransId="{002B3BB6-0840-46B5-9C32-D11228664902}"/>
    <dgm:cxn modelId="{5E1B0938-411A-4E3B-870A-DFA528799409}" srcId="{9E315FC1-85FB-4F6A-BF83-E2A289F67A0F}" destId="{307CEF18-91D8-42ED-B331-EBF1EC5C2823}" srcOrd="3" destOrd="0" parTransId="{8397DFE3-3397-4935-B77C-7A050BC791F3}" sibTransId="{8F837F5D-63FF-42F2-8F7C-A480099D7E93}"/>
    <dgm:cxn modelId="{68DB1449-B7FC-4851-9AD6-020D0A35A2BD}" type="presOf" srcId="{1074B061-9E45-40B1-93F8-8D0A5306B72D}" destId="{AEC6EAEA-C5F4-493F-B8D4-1001A42542BF}" srcOrd="0" destOrd="0" presId="urn:microsoft.com/office/officeart/2005/8/layout/radial4"/>
    <dgm:cxn modelId="{510CC94A-CB3C-4D11-B821-5364629932B2}" type="presOf" srcId="{B2F7EC93-B241-4513-9397-ED1FF30B959D}" destId="{420AC753-FB73-4AB3-BEA0-C4340552F9C3}" srcOrd="0" destOrd="0" presId="urn:microsoft.com/office/officeart/2005/8/layout/radial4"/>
    <dgm:cxn modelId="{23EA8E52-B4A6-4495-A07F-D25663FD5EFA}" srcId="{D3CE99E1-B924-4289-A1AC-5FF0CEF3DF06}" destId="{9E315FC1-85FB-4F6A-BF83-E2A289F67A0F}" srcOrd="0" destOrd="0" parTransId="{03A3A063-184D-4D8B-BDF3-361F7401C719}" sibTransId="{3FD6134B-7A84-44BD-8866-6C0E27A48FFC}"/>
    <dgm:cxn modelId="{E0D54458-B398-4E62-8C95-E7B582D501F0}" type="presOf" srcId="{307CEF18-91D8-42ED-B331-EBF1EC5C2823}" destId="{44AA0219-5D85-4981-87DB-AA31905790F1}" srcOrd="0" destOrd="0" presId="urn:microsoft.com/office/officeart/2005/8/layout/radial4"/>
    <dgm:cxn modelId="{52BA7579-08B3-4A6B-8CEC-77EA37586367}" type="presOf" srcId="{1DEE77E6-9D63-4E3D-A09B-0A9842EAAA59}" destId="{A4CDA620-FE89-4B8E-99A0-E0814AFD0EE9}" srcOrd="0" destOrd="0" presId="urn:microsoft.com/office/officeart/2005/8/layout/radial4"/>
    <dgm:cxn modelId="{4FA934C2-3A6E-41BD-954A-32031680BC88}" type="presOf" srcId="{8397DFE3-3397-4935-B77C-7A050BC791F3}" destId="{B9B9B54C-3AE0-46D6-9BB6-F60E5C5087BD}" srcOrd="0" destOrd="0" presId="urn:microsoft.com/office/officeart/2005/8/layout/radial4"/>
    <dgm:cxn modelId="{ABCFB7D0-64BD-421B-971F-F1ED6BBE7068}" type="presOf" srcId="{7A8EF109-CEC0-430D-8415-88E165221DA5}" destId="{9A0821A5-C785-4BAD-A9B7-720A389ECDC2}" srcOrd="0" destOrd="0" presId="urn:microsoft.com/office/officeart/2005/8/layout/radial4"/>
    <dgm:cxn modelId="{B196D3D0-977B-4B41-8CCD-D7718868821D}" type="presOf" srcId="{A553BC8C-4961-44B4-95AB-F2CBC417CE64}" destId="{3C47917C-19B7-4C82-88A3-7701FBD756C2}" srcOrd="0" destOrd="0" presId="urn:microsoft.com/office/officeart/2005/8/layout/radial4"/>
    <dgm:cxn modelId="{36AF2CD3-1254-4ED6-9BD4-FBE31F4FB0AE}" srcId="{9E315FC1-85FB-4F6A-BF83-E2A289F67A0F}" destId="{B2F7EC93-B241-4513-9397-ED1FF30B959D}" srcOrd="0" destOrd="0" parTransId="{7A8EF109-CEC0-430D-8415-88E165221DA5}" sibTransId="{45DC7412-AA69-49BC-8B93-FCC78D82052C}"/>
    <dgm:cxn modelId="{B801D9D5-1FEA-46B5-AF11-90D31E3499DE}" type="presOf" srcId="{D3CE99E1-B924-4289-A1AC-5FF0CEF3DF06}" destId="{5B21353E-BB99-4528-8027-24A071E76581}" srcOrd="0" destOrd="0" presId="urn:microsoft.com/office/officeart/2005/8/layout/radial4"/>
    <dgm:cxn modelId="{9D7BB4EA-4DEF-48C5-931E-D243CD7B7FBD}" type="presOf" srcId="{9E315FC1-85FB-4F6A-BF83-E2A289F67A0F}" destId="{B2C38E0B-A4A9-45A5-A425-2E2B740837AD}" srcOrd="0" destOrd="0" presId="urn:microsoft.com/office/officeart/2005/8/layout/radial4"/>
    <dgm:cxn modelId="{CD0D12EB-A9E6-45F0-A016-54ADC3D462C1}" srcId="{9E315FC1-85FB-4F6A-BF83-E2A289F67A0F}" destId="{33E8290C-57A7-4A4B-9E0F-9AE659A42441}" srcOrd="1" destOrd="0" parTransId="{A553BC8C-4961-44B4-95AB-F2CBC417CE64}" sibTransId="{B764DC65-EEEE-429F-92F8-2958FB4EDED5}"/>
    <dgm:cxn modelId="{0AF354F3-F5ED-4B44-95E6-750314992FA0}" type="presOf" srcId="{33E8290C-57A7-4A4B-9E0F-9AE659A42441}" destId="{B1C04F92-BA31-49AA-916F-DBAB7E0042C5}" srcOrd="0" destOrd="0" presId="urn:microsoft.com/office/officeart/2005/8/layout/radial4"/>
    <dgm:cxn modelId="{C379D658-4EC3-4D10-B341-DA5E2FC0F863}" type="presParOf" srcId="{5B21353E-BB99-4528-8027-24A071E76581}" destId="{B2C38E0B-A4A9-45A5-A425-2E2B740837AD}" srcOrd="0" destOrd="0" presId="urn:microsoft.com/office/officeart/2005/8/layout/radial4"/>
    <dgm:cxn modelId="{A18CBFA2-4C54-427F-83FA-D25A653F77EB}" type="presParOf" srcId="{5B21353E-BB99-4528-8027-24A071E76581}" destId="{9A0821A5-C785-4BAD-A9B7-720A389ECDC2}" srcOrd="1" destOrd="0" presId="urn:microsoft.com/office/officeart/2005/8/layout/radial4"/>
    <dgm:cxn modelId="{8FBFDFD3-5916-4A04-B021-DDF073EA9BF9}" type="presParOf" srcId="{5B21353E-BB99-4528-8027-24A071E76581}" destId="{420AC753-FB73-4AB3-BEA0-C4340552F9C3}" srcOrd="2" destOrd="0" presId="urn:microsoft.com/office/officeart/2005/8/layout/radial4"/>
    <dgm:cxn modelId="{4FDE020D-C202-4F79-95B9-9A0BDA84C5CC}" type="presParOf" srcId="{5B21353E-BB99-4528-8027-24A071E76581}" destId="{3C47917C-19B7-4C82-88A3-7701FBD756C2}" srcOrd="3" destOrd="0" presId="urn:microsoft.com/office/officeart/2005/8/layout/radial4"/>
    <dgm:cxn modelId="{A0046355-BA22-45DD-BF62-ACD390171291}" type="presParOf" srcId="{5B21353E-BB99-4528-8027-24A071E76581}" destId="{B1C04F92-BA31-49AA-916F-DBAB7E0042C5}" srcOrd="4" destOrd="0" presId="urn:microsoft.com/office/officeart/2005/8/layout/radial4"/>
    <dgm:cxn modelId="{155DE0D7-98A5-4C8E-9EF9-F04792B485DC}" type="presParOf" srcId="{5B21353E-BB99-4528-8027-24A071E76581}" destId="{AEC6EAEA-C5F4-493F-B8D4-1001A42542BF}" srcOrd="5" destOrd="0" presId="urn:microsoft.com/office/officeart/2005/8/layout/radial4"/>
    <dgm:cxn modelId="{407D010C-5B0E-4926-906C-4BF418390918}" type="presParOf" srcId="{5B21353E-BB99-4528-8027-24A071E76581}" destId="{A4CDA620-FE89-4B8E-99A0-E0814AFD0EE9}" srcOrd="6" destOrd="0" presId="urn:microsoft.com/office/officeart/2005/8/layout/radial4"/>
    <dgm:cxn modelId="{53EA806A-C121-470C-89C0-523B0EBDCA9C}" type="presParOf" srcId="{5B21353E-BB99-4528-8027-24A071E76581}" destId="{B9B9B54C-3AE0-46D6-9BB6-F60E5C5087BD}" srcOrd="7" destOrd="0" presId="urn:microsoft.com/office/officeart/2005/8/layout/radial4"/>
    <dgm:cxn modelId="{6E6C5772-00BE-476D-8C84-C853E646761C}" type="presParOf" srcId="{5B21353E-BB99-4528-8027-24A071E76581}" destId="{44AA0219-5D85-4981-87DB-AA31905790F1}"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E2C29-BEBA-4AE2-A00B-75715023339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FACA70E1-CA64-414C-9F37-9B441C278DA9}">
      <dgm:prSet phldrT="[文本]" custT="1">
        <dgm:style>
          <a:lnRef idx="2">
            <a:schemeClr val="dk1"/>
          </a:lnRef>
          <a:fillRef idx="1">
            <a:schemeClr val="lt1"/>
          </a:fillRef>
          <a:effectRef idx="0">
            <a:schemeClr val="dk1"/>
          </a:effectRef>
          <a:fontRef idx="minor">
            <a:schemeClr val="dk1"/>
          </a:fontRef>
        </dgm:style>
      </dgm:prSet>
      <dgm:spPr/>
      <dgm:t>
        <a:bodyPr vert="vert"/>
        <a:lstStyle/>
        <a:p>
          <a:r>
            <a:rPr lang="zh-CN" altLang="en-US" sz="2000" dirty="0"/>
            <a:t>①</a:t>
          </a:r>
          <a:r>
            <a:rPr lang="zh-CN" altLang="en-US" sz="2000" b="1" dirty="0"/>
            <a:t>按信息的加工和集约程度划分</a:t>
          </a:r>
        </a:p>
      </dgm:t>
    </dgm:pt>
    <dgm:pt modelId="{63A61072-80DF-4E5F-8E86-241279893F97}" type="parTrans" cxnId="{352BE21E-5ECF-4244-8E2A-A1673265CA18}">
      <dgm:prSet/>
      <dgm:spPr/>
      <dgm:t>
        <a:bodyPr/>
        <a:lstStyle/>
        <a:p>
          <a:endParaRPr lang="zh-CN" altLang="en-US" sz="1600"/>
        </a:p>
      </dgm:t>
    </dgm:pt>
    <dgm:pt modelId="{BF7D64ED-018F-4D90-BBFB-527386F42ECA}" type="sibTrans" cxnId="{352BE21E-5ECF-4244-8E2A-A1673265CA18}">
      <dgm:prSet/>
      <dgm:spPr/>
      <dgm:t>
        <a:bodyPr/>
        <a:lstStyle/>
        <a:p>
          <a:endParaRPr lang="zh-CN" altLang="en-US" sz="1600"/>
        </a:p>
      </dgm:t>
    </dgm:pt>
    <dgm:pt modelId="{6B76827D-5574-4BDF-93F9-5A32112A4F0F}">
      <dgm:prSet phldrT="[文本]" custT="1">
        <dgm:style>
          <a:lnRef idx="2">
            <a:schemeClr val="dk1"/>
          </a:lnRef>
          <a:fillRef idx="1">
            <a:schemeClr val="lt1"/>
          </a:fillRef>
          <a:effectRef idx="0">
            <a:schemeClr val="dk1"/>
          </a:effectRef>
          <a:fontRef idx="minor">
            <a:schemeClr val="dk1"/>
          </a:fontRef>
        </dgm:style>
      </dgm:prSet>
      <dgm:spPr/>
      <dgm:t>
        <a:bodyPr/>
        <a:lstStyle/>
        <a:p>
          <a:pPr algn="l">
            <a:buNone/>
          </a:pPr>
          <a:r>
            <a:rPr lang="zh-CN" altLang="en-US" sz="1200" b="1" dirty="0">
              <a:solidFill>
                <a:srgbClr val="FF0000"/>
              </a:solidFill>
            </a:rPr>
            <a:t>一次信息源</a:t>
          </a:r>
          <a:endParaRPr lang="en-US" altLang="zh-CN" sz="1200" b="1" dirty="0">
            <a:solidFill>
              <a:srgbClr val="FF0000"/>
            </a:solidFill>
          </a:endParaRPr>
        </a:p>
        <a:p>
          <a:pPr algn="l">
            <a:buFont typeface="Wingdings" panose="05000000000000000000" pitchFamily="2" charset="2"/>
            <a:buChar char="Ø"/>
          </a:pPr>
          <a:r>
            <a:rPr lang="zh-CN" altLang="en-US" sz="1200" b="1" dirty="0"/>
            <a:t>是最根本的信息源，所有的物质都是信息的发生源，也是一次信息源，</a:t>
          </a:r>
          <a:r>
            <a:rPr lang="zh-CN" sz="1200" b="1" dirty="0"/>
            <a:t>如空气、阳光、土壤、水等物质所传递的信息；</a:t>
          </a:r>
          <a:endParaRPr lang="zh-CN" altLang="en-US" sz="1200" b="1" dirty="0"/>
        </a:p>
      </dgm:t>
    </dgm:pt>
    <dgm:pt modelId="{41B3D4BB-3137-4648-9E24-164BD41BB5E7}" type="parTrans" cxnId="{424F0055-1E93-4AB2-A25B-6BDAAB37B7F2}">
      <dgm:prSet custT="1"/>
      <dgm:spPr/>
      <dgm:t>
        <a:bodyPr/>
        <a:lstStyle/>
        <a:p>
          <a:endParaRPr lang="zh-CN" altLang="en-US" sz="400"/>
        </a:p>
      </dgm:t>
    </dgm:pt>
    <dgm:pt modelId="{4B81D219-32D1-41A2-AEE6-64BA838A506F}" type="sibTrans" cxnId="{424F0055-1E93-4AB2-A25B-6BDAAB37B7F2}">
      <dgm:prSet/>
      <dgm:spPr/>
      <dgm:t>
        <a:bodyPr/>
        <a:lstStyle/>
        <a:p>
          <a:endParaRPr lang="zh-CN" altLang="en-US" sz="1600"/>
        </a:p>
      </dgm:t>
    </dgm:pt>
    <dgm:pt modelId="{A868A660-F23F-4A0D-B7AD-8CE93BF868EE}">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sz="1200" b="1" dirty="0">
              <a:solidFill>
                <a:srgbClr val="FF0000"/>
              </a:solidFill>
            </a:rPr>
            <a:t>二次信息源</a:t>
          </a:r>
          <a:endParaRPr lang="en-US" altLang="zh-CN" sz="1200" b="1" dirty="0">
            <a:solidFill>
              <a:srgbClr val="FF0000"/>
            </a:solidFill>
          </a:endParaRPr>
        </a:p>
        <a:p>
          <a:pPr algn="l"/>
          <a:r>
            <a:rPr lang="zh-CN" sz="1200" b="1" dirty="0"/>
            <a:t>主要存储于人的大脑中，如感知、思维、情绪等所形成的信息，而二次信息源的开发利用的最终成果就形成三次信息源；</a:t>
          </a:r>
          <a:endParaRPr lang="zh-CN" altLang="en-US" sz="1200" b="1" dirty="0"/>
        </a:p>
      </dgm:t>
    </dgm:pt>
    <dgm:pt modelId="{AA45736A-1EE1-44EB-8324-C8BC493BCAF1}" type="parTrans" cxnId="{5B96E71B-B4B4-4592-9FA6-6A0B87271D00}">
      <dgm:prSet custT="1"/>
      <dgm:spPr/>
      <dgm:t>
        <a:bodyPr/>
        <a:lstStyle/>
        <a:p>
          <a:endParaRPr lang="zh-CN" altLang="en-US" sz="400"/>
        </a:p>
      </dgm:t>
    </dgm:pt>
    <dgm:pt modelId="{5A014EA7-11A9-4323-9E8A-5BE15AE69F7C}" type="sibTrans" cxnId="{5B96E71B-B4B4-4592-9FA6-6A0B87271D00}">
      <dgm:prSet/>
      <dgm:spPr/>
      <dgm:t>
        <a:bodyPr/>
        <a:lstStyle/>
        <a:p>
          <a:endParaRPr lang="zh-CN" altLang="en-US" sz="1600"/>
        </a:p>
      </dgm:t>
    </dgm:pt>
    <dgm:pt modelId="{8BDA48B3-59FE-4AEC-9A56-93DA0881497D}">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sz="1200" b="1" dirty="0">
              <a:solidFill>
                <a:srgbClr val="FF0000"/>
              </a:solidFill>
            </a:rPr>
            <a:t>四次信息源</a:t>
          </a:r>
          <a:endParaRPr lang="en-US" altLang="zh-CN" sz="1200" b="1" dirty="0">
            <a:solidFill>
              <a:srgbClr val="FF0000"/>
            </a:solidFill>
          </a:endParaRPr>
        </a:p>
        <a:p>
          <a:pPr algn="l"/>
          <a:r>
            <a:rPr lang="zh-CN" sz="1200" b="1" dirty="0"/>
            <a:t>也称集约型信息源，是文献信息源和实物信息源的集约化，如图书馆、档案馆、数据库、博物馆等，它们是现代社会最主要的信息源</a:t>
          </a:r>
          <a:endParaRPr lang="zh-CN" altLang="en-US" sz="1200" b="1" dirty="0"/>
        </a:p>
      </dgm:t>
    </dgm:pt>
    <dgm:pt modelId="{216C67F1-09FC-42B5-8144-7CA217C53C90}" type="parTrans" cxnId="{2B2BF14C-C65B-4066-A30D-5AB2DC0F7EF6}">
      <dgm:prSet custT="1"/>
      <dgm:spPr/>
      <dgm:t>
        <a:bodyPr/>
        <a:lstStyle/>
        <a:p>
          <a:endParaRPr lang="zh-CN" altLang="en-US" sz="400"/>
        </a:p>
      </dgm:t>
    </dgm:pt>
    <dgm:pt modelId="{5631A697-227A-45DA-8FCA-6AFCC021D2BE}" type="sibTrans" cxnId="{2B2BF14C-C65B-4066-A30D-5AB2DC0F7EF6}">
      <dgm:prSet/>
      <dgm:spPr/>
      <dgm:t>
        <a:bodyPr/>
        <a:lstStyle/>
        <a:p>
          <a:endParaRPr lang="zh-CN" altLang="en-US" sz="1600"/>
        </a:p>
      </dgm:t>
    </dgm:pt>
    <dgm:pt modelId="{330276BA-CB5F-47C3-85B2-9C0A072215B1}">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sz="1200" b="1" dirty="0">
              <a:solidFill>
                <a:srgbClr val="FF0000"/>
              </a:solidFill>
            </a:rPr>
            <a:t>三次信息源</a:t>
          </a:r>
          <a:endParaRPr lang="en-US" altLang="zh-CN" sz="1200" b="1" dirty="0">
            <a:solidFill>
              <a:srgbClr val="FF0000"/>
            </a:solidFill>
          </a:endParaRPr>
        </a:p>
        <a:p>
          <a:pPr algn="l"/>
          <a:r>
            <a:rPr lang="zh-CN" sz="1200" b="1" dirty="0"/>
            <a:t>又称为再生信息源，主要包括口头、身体语言、文献和实物信息源四种类型</a:t>
          </a:r>
          <a:endParaRPr lang="zh-CN" altLang="en-US" sz="1200" b="1" dirty="0"/>
        </a:p>
      </dgm:t>
    </dgm:pt>
    <dgm:pt modelId="{56D7B2F1-B06D-4A55-B1A0-465FCD4AC8A8}" type="parTrans" cxnId="{4869FCD1-2D77-4C84-90E9-450DAABDCC22}">
      <dgm:prSet custT="1"/>
      <dgm:spPr/>
      <dgm:t>
        <a:bodyPr/>
        <a:lstStyle/>
        <a:p>
          <a:endParaRPr lang="zh-CN" altLang="en-US" sz="400"/>
        </a:p>
      </dgm:t>
    </dgm:pt>
    <dgm:pt modelId="{098C90EE-A412-4294-9F48-314FBDB68412}" type="sibTrans" cxnId="{4869FCD1-2D77-4C84-90E9-450DAABDCC22}">
      <dgm:prSet/>
      <dgm:spPr/>
      <dgm:t>
        <a:bodyPr/>
        <a:lstStyle/>
        <a:p>
          <a:endParaRPr lang="zh-CN" altLang="en-US" sz="1600"/>
        </a:p>
      </dgm:t>
    </dgm:pt>
    <dgm:pt modelId="{E9FC3FBD-87EE-4F97-AE17-80169058DB35}" type="pres">
      <dgm:prSet presAssocID="{F3BE2C29-BEBA-4AE2-A00B-75715023339B}" presName="Name0" presStyleCnt="0">
        <dgm:presLayoutVars>
          <dgm:chPref val="1"/>
          <dgm:dir/>
          <dgm:animOne val="branch"/>
          <dgm:animLvl val="lvl"/>
          <dgm:resizeHandles val="exact"/>
        </dgm:presLayoutVars>
      </dgm:prSet>
      <dgm:spPr/>
    </dgm:pt>
    <dgm:pt modelId="{756D64F7-A71A-4B6F-A18D-16BB41478482}" type="pres">
      <dgm:prSet presAssocID="{FACA70E1-CA64-414C-9F37-9B441C278DA9}" presName="root1" presStyleCnt="0"/>
      <dgm:spPr/>
    </dgm:pt>
    <dgm:pt modelId="{F68E038B-D9ED-48D2-88B1-13FEA8A57424}" type="pres">
      <dgm:prSet presAssocID="{FACA70E1-CA64-414C-9F37-9B441C278DA9}" presName="LevelOneTextNode" presStyleLbl="node0" presStyleIdx="0" presStyleCnt="1" custScaleY="88766" custLinFactNeighborX="3340" custLinFactNeighborY="-880">
        <dgm:presLayoutVars>
          <dgm:chPref val="3"/>
        </dgm:presLayoutVars>
      </dgm:prSet>
      <dgm:spPr/>
    </dgm:pt>
    <dgm:pt modelId="{266754DB-C2ED-44A4-A71E-D8E7E37C6374}" type="pres">
      <dgm:prSet presAssocID="{FACA70E1-CA64-414C-9F37-9B441C278DA9}" presName="level2hierChild" presStyleCnt="0"/>
      <dgm:spPr/>
    </dgm:pt>
    <dgm:pt modelId="{04E859D5-5067-4957-8572-8502144808D5}" type="pres">
      <dgm:prSet presAssocID="{41B3D4BB-3137-4648-9E24-164BD41BB5E7}" presName="conn2-1" presStyleLbl="parChTrans1D2" presStyleIdx="0" presStyleCnt="4"/>
      <dgm:spPr/>
    </dgm:pt>
    <dgm:pt modelId="{6105FA0F-25C2-449D-9BF1-1FDB000D6B1D}" type="pres">
      <dgm:prSet presAssocID="{41B3D4BB-3137-4648-9E24-164BD41BB5E7}" presName="connTx" presStyleLbl="parChTrans1D2" presStyleIdx="0" presStyleCnt="4"/>
      <dgm:spPr/>
    </dgm:pt>
    <dgm:pt modelId="{B469D2C1-1F6D-47E5-9A10-E875A0A036B5}" type="pres">
      <dgm:prSet presAssocID="{6B76827D-5574-4BDF-93F9-5A32112A4F0F}" presName="root2" presStyleCnt="0"/>
      <dgm:spPr/>
    </dgm:pt>
    <dgm:pt modelId="{4AFD5703-F35C-4877-B7F5-8F498708326E}" type="pres">
      <dgm:prSet presAssocID="{6B76827D-5574-4BDF-93F9-5A32112A4F0F}" presName="LevelTwoTextNode" presStyleLbl="node2" presStyleIdx="0" presStyleCnt="4" custScaleX="213630" custScaleY="102770">
        <dgm:presLayoutVars>
          <dgm:chPref val="3"/>
        </dgm:presLayoutVars>
      </dgm:prSet>
      <dgm:spPr/>
    </dgm:pt>
    <dgm:pt modelId="{A26F0539-89B0-433D-B037-B51C51CC301E}" type="pres">
      <dgm:prSet presAssocID="{6B76827D-5574-4BDF-93F9-5A32112A4F0F}" presName="level3hierChild" presStyleCnt="0"/>
      <dgm:spPr/>
    </dgm:pt>
    <dgm:pt modelId="{48AC309B-9568-413E-A4DD-401497712F86}" type="pres">
      <dgm:prSet presAssocID="{AA45736A-1EE1-44EB-8324-C8BC493BCAF1}" presName="conn2-1" presStyleLbl="parChTrans1D2" presStyleIdx="1" presStyleCnt="4"/>
      <dgm:spPr/>
    </dgm:pt>
    <dgm:pt modelId="{5809B1B7-F626-4687-B683-4EF8D61036C8}" type="pres">
      <dgm:prSet presAssocID="{AA45736A-1EE1-44EB-8324-C8BC493BCAF1}" presName="connTx" presStyleLbl="parChTrans1D2" presStyleIdx="1" presStyleCnt="4"/>
      <dgm:spPr/>
    </dgm:pt>
    <dgm:pt modelId="{10B889B0-FE07-436A-9BF6-459A40BF79C4}" type="pres">
      <dgm:prSet presAssocID="{A868A660-F23F-4A0D-B7AD-8CE93BF868EE}" presName="root2" presStyleCnt="0"/>
      <dgm:spPr/>
    </dgm:pt>
    <dgm:pt modelId="{CCDD2116-85E6-4412-9E3F-E9262FC07525}" type="pres">
      <dgm:prSet presAssocID="{A868A660-F23F-4A0D-B7AD-8CE93BF868EE}" presName="LevelTwoTextNode" presStyleLbl="node2" presStyleIdx="1" presStyleCnt="4" custScaleX="213630" custScaleY="102770">
        <dgm:presLayoutVars>
          <dgm:chPref val="3"/>
        </dgm:presLayoutVars>
      </dgm:prSet>
      <dgm:spPr/>
    </dgm:pt>
    <dgm:pt modelId="{672EA121-13C3-43DF-A596-AC1EA74ED7DD}" type="pres">
      <dgm:prSet presAssocID="{A868A660-F23F-4A0D-B7AD-8CE93BF868EE}" presName="level3hierChild" presStyleCnt="0"/>
      <dgm:spPr/>
    </dgm:pt>
    <dgm:pt modelId="{D70E4EF9-4958-4FE6-A667-5C22548CB842}" type="pres">
      <dgm:prSet presAssocID="{56D7B2F1-B06D-4A55-B1A0-465FCD4AC8A8}" presName="conn2-1" presStyleLbl="parChTrans1D2" presStyleIdx="2" presStyleCnt="4"/>
      <dgm:spPr/>
    </dgm:pt>
    <dgm:pt modelId="{4AC7C4D9-A210-426E-A78B-4D3E9AFFC92C}" type="pres">
      <dgm:prSet presAssocID="{56D7B2F1-B06D-4A55-B1A0-465FCD4AC8A8}" presName="connTx" presStyleLbl="parChTrans1D2" presStyleIdx="2" presStyleCnt="4"/>
      <dgm:spPr/>
    </dgm:pt>
    <dgm:pt modelId="{6138673D-5294-460F-8BE8-E7B8B207C7F4}" type="pres">
      <dgm:prSet presAssocID="{330276BA-CB5F-47C3-85B2-9C0A072215B1}" presName="root2" presStyleCnt="0"/>
      <dgm:spPr/>
    </dgm:pt>
    <dgm:pt modelId="{AA828AEA-8BD6-44DF-AC80-EB03FBEDCC39}" type="pres">
      <dgm:prSet presAssocID="{330276BA-CB5F-47C3-85B2-9C0A072215B1}" presName="LevelTwoTextNode" presStyleLbl="node2" presStyleIdx="2" presStyleCnt="4" custScaleX="213630" custScaleY="102770">
        <dgm:presLayoutVars>
          <dgm:chPref val="3"/>
        </dgm:presLayoutVars>
      </dgm:prSet>
      <dgm:spPr/>
    </dgm:pt>
    <dgm:pt modelId="{E2C83A21-2088-41A9-8335-94B8E2F9F90E}" type="pres">
      <dgm:prSet presAssocID="{330276BA-CB5F-47C3-85B2-9C0A072215B1}" presName="level3hierChild" presStyleCnt="0"/>
      <dgm:spPr/>
    </dgm:pt>
    <dgm:pt modelId="{C43204C5-AE6A-43C7-AF39-7ADEA76DD1D0}" type="pres">
      <dgm:prSet presAssocID="{216C67F1-09FC-42B5-8144-7CA217C53C90}" presName="conn2-1" presStyleLbl="parChTrans1D2" presStyleIdx="3" presStyleCnt="4"/>
      <dgm:spPr/>
    </dgm:pt>
    <dgm:pt modelId="{73588A48-89C0-48B8-9F66-85D8BD0A2C81}" type="pres">
      <dgm:prSet presAssocID="{216C67F1-09FC-42B5-8144-7CA217C53C90}" presName="connTx" presStyleLbl="parChTrans1D2" presStyleIdx="3" presStyleCnt="4"/>
      <dgm:spPr/>
    </dgm:pt>
    <dgm:pt modelId="{F0EC333B-83A3-478E-BE10-10EC5DA6DC32}" type="pres">
      <dgm:prSet presAssocID="{8BDA48B3-59FE-4AEC-9A56-93DA0881497D}" presName="root2" presStyleCnt="0"/>
      <dgm:spPr/>
    </dgm:pt>
    <dgm:pt modelId="{57ECEE1D-55D1-4D17-A460-2C6350E87897}" type="pres">
      <dgm:prSet presAssocID="{8BDA48B3-59FE-4AEC-9A56-93DA0881497D}" presName="LevelTwoTextNode" presStyleLbl="node2" presStyleIdx="3" presStyleCnt="4" custScaleX="213630" custScaleY="102770">
        <dgm:presLayoutVars>
          <dgm:chPref val="3"/>
        </dgm:presLayoutVars>
      </dgm:prSet>
      <dgm:spPr/>
    </dgm:pt>
    <dgm:pt modelId="{BCA7C355-677E-4FC3-9147-D0DAA63ABC33}" type="pres">
      <dgm:prSet presAssocID="{8BDA48B3-59FE-4AEC-9A56-93DA0881497D}" presName="level3hierChild" presStyleCnt="0"/>
      <dgm:spPr/>
    </dgm:pt>
  </dgm:ptLst>
  <dgm:cxnLst>
    <dgm:cxn modelId="{E2F9D111-FC01-4933-A3CF-4ACCB702811D}" type="presOf" srcId="{56D7B2F1-B06D-4A55-B1A0-465FCD4AC8A8}" destId="{D70E4EF9-4958-4FE6-A667-5C22548CB842}" srcOrd="0" destOrd="0" presId="urn:microsoft.com/office/officeart/2008/layout/HorizontalMultiLevelHierarchy"/>
    <dgm:cxn modelId="{5B96E71B-B4B4-4592-9FA6-6A0B87271D00}" srcId="{FACA70E1-CA64-414C-9F37-9B441C278DA9}" destId="{A868A660-F23F-4A0D-B7AD-8CE93BF868EE}" srcOrd="1" destOrd="0" parTransId="{AA45736A-1EE1-44EB-8324-C8BC493BCAF1}" sibTransId="{5A014EA7-11A9-4323-9E8A-5BE15AE69F7C}"/>
    <dgm:cxn modelId="{352BE21E-5ECF-4244-8E2A-A1673265CA18}" srcId="{F3BE2C29-BEBA-4AE2-A00B-75715023339B}" destId="{FACA70E1-CA64-414C-9F37-9B441C278DA9}" srcOrd="0" destOrd="0" parTransId="{63A61072-80DF-4E5F-8E86-241279893F97}" sibTransId="{BF7D64ED-018F-4D90-BBFB-527386F42ECA}"/>
    <dgm:cxn modelId="{2B2BF14C-C65B-4066-A30D-5AB2DC0F7EF6}" srcId="{FACA70E1-CA64-414C-9F37-9B441C278DA9}" destId="{8BDA48B3-59FE-4AEC-9A56-93DA0881497D}" srcOrd="3" destOrd="0" parTransId="{216C67F1-09FC-42B5-8144-7CA217C53C90}" sibTransId="{5631A697-227A-45DA-8FCA-6AFCC021D2BE}"/>
    <dgm:cxn modelId="{2305324F-4DED-45DE-81FE-732DA1253737}" type="presOf" srcId="{A868A660-F23F-4A0D-B7AD-8CE93BF868EE}" destId="{CCDD2116-85E6-4412-9E3F-E9262FC07525}" srcOrd="0" destOrd="0" presId="urn:microsoft.com/office/officeart/2008/layout/HorizontalMultiLevelHierarchy"/>
    <dgm:cxn modelId="{72357171-8497-4FC3-B1FC-5A107C91DCD8}" type="presOf" srcId="{330276BA-CB5F-47C3-85B2-9C0A072215B1}" destId="{AA828AEA-8BD6-44DF-AC80-EB03FBEDCC39}" srcOrd="0" destOrd="0" presId="urn:microsoft.com/office/officeart/2008/layout/HorizontalMultiLevelHierarchy"/>
    <dgm:cxn modelId="{424F0055-1E93-4AB2-A25B-6BDAAB37B7F2}" srcId="{FACA70E1-CA64-414C-9F37-9B441C278DA9}" destId="{6B76827D-5574-4BDF-93F9-5A32112A4F0F}" srcOrd="0" destOrd="0" parTransId="{41B3D4BB-3137-4648-9E24-164BD41BB5E7}" sibTransId="{4B81D219-32D1-41A2-AEE6-64BA838A506F}"/>
    <dgm:cxn modelId="{0F08BB5A-7C19-43C8-8157-B3D931E73CE7}" type="presOf" srcId="{AA45736A-1EE1-44EB-8324-C8BC493BCAF1}" destId="{48AC309B-9568-413E-A4DD-401497712F86}" srcOrd="0" destOrd="0" presId="urn:microsoft.com/office/officeart/2008/layout/HorizontalMultiLevelHierarchy"/>
    <dgm:cxn modelId="{6568127C-E410-4705-A8B6-A6846CBC3D55}" type="presOf" srcId="{56D7B2F1-B06D-4A55-B1A0-465FCD4AC8A8}" destId="{4AC7C4D9-A210-426E-A78B-4D3E9AFFC92C}" srcOrd="1" destOrd="0" presId="urn:microsoft.com/office/officeart/2008/layout/HorizontalMultiLevelHierarchy"/>
    <dgm:cxn modelId="{16B1E989-4590-43D5-92D6-FF9589D82337}" type="presOf" srcId="{AA45736A-1EE1-44EB-8324-C8BC493BCAF1}" destId="{5809B1B7-F626-4687-B683-4EF8D61036C8}" srcOrd="1" destOrd="0" presId="urn:microsoft.com/office/officeart/2008/layout/HorizontalMultiLevelHierarchy"/>
    <dgm:cxn modelId="{D328BC95-B100-4AC8-AF2F-6C742EB966A0}" type="presOf" srcId="{8BDA48B3-59FE-4AEC-9A56-93DA0881497D}" destId="{57ECEE1D-55D1-4D17-A460-2C6350E87897}" srcOrd="0" destOrd="0" presId="urn:microsoft.com/office/officeart/2008/layout/HorizontalMultiLevelHierarchy"/>
    <dgm:cxn modelId="{2ABD2597-BE34-4F16-81AE-4C9B39FCC482}" type="presOf" srcId="{41B3D4BB-3137-4648-9E24-164BD41BB5E7}" destId="{6105FA0F-25C2-449D-9BF1-1FDB000D6B1D}" srcOrd="1" destOrd="0" presId="urn:microsoft.com/office/officeart/2008/layout/HorizontalMultiLevelHierarchy"/>
    <dgm:cxn modelId="{818469A4-7476-4AC6-AAF3-13833813CDE4}" type="presOf" srcId="{6B76827D-5574-4BDF-93F9-5A32112A4F0F}" destId="{4AFD5703-F35C-4877-B7F5-8F498708326E}" srcOrd="0" destOrd="0" presId="urn:microsoft.com/office/officeart/2008/layout/HorizontalMultiLevelHierarchy"/>
    <dgm:cxn modelId="{4869FCD1-2D77-4C84-90E9-450DAABDCC22}" srcId="{FACA70E1-CA64-414C-9F37-9B441C278DA9}" destId="{330276BA-CB5F-47C3-85B2-9C0A072215B1}" srcOrd="2" destOrd="0" parTransId="{56D7B2F1-B06D-4A55-B1A0-465FCD4AC8A8}" sibTransId="{098C90EE-A412-4294-9F48-314FBDB68412}"/>
    <dgm:cxn modelId="{81F7D2E8-AF8C-4FCC-BACF-A787FE61B9C8}" type="presOf" srcId="{F3BE2C29-BEBA-4AE2-A00B-75715023339B}" destId="{E9FC3FBD-87EE-4F97-AE17-80169058DB35}" srcOrd="0" destOrd="0" presId="urn:microsoft.com/office/officeart/2008/layout/HorizontalMultiLevelHierarchy"/>
    <dgm:cxn modelId="{3ABFAAED-CCAF-403B-BD5D-3642D4FF9430}" type="presOf" srcId="{216C67F1-09FC-42B5-8144-7CA217C53C90}" destId="{C43204C5-AE6A-43C7-AF39-7ADEA76DD1D0}" srcOrd="0" destOrd="0" presId="urn:microsoft.com/office/officeart/2008/layout/HorizontalMultiLevelHierarchy"/>
    <dgm:cxn modelId="{78B336F9-53DA-4592-A486-9C2A3226B9A4}" type="presOf" srcId="{FACA70E1-CA64-414C-9F37-9B441C278DA9}" destId="{F68E038B-D9ED-48D2-88B1-13FEA8A57424}" srcOrd="0" destOrd="0" presId="urn:microsoft.com/office/officeart/2008/layout/HorizontalMultiLevelHierarchy"/>
    <dgm:cxn modelId="{FEAB6CFB-2880-4E9E-ADD0-54B9A098FF5D}" type="presOf" srcId="{41B3D4BB-3137-4648-9E24-164BD41BB5E7}" destId="{04E859D5-5067-4957-8572-8502144808D5}" srcOrd="0" destOrd="0" presId="urn:microsoft.com/office/officeart/2008/layout/HorizontalMultiLevelHierarchy"/>
    <dgm:cxn modelId="{DF6E9DFF-380F-43DA-914A-B4CFDFD55FDD}" type="presOf" srcId="{216C67F1-09FC-42B5-8144-7CA217C53C90}" destId="{73588A48-89C0-48B8-9F66-85D8BD0A2C81}" srcOrd="1" destOrd="0" presId="urn:microsoft.com/office/officeart/2008/layout/HorizontalMultiLevelHierarchy"/>
    <dgm:cxn modelId="{36002B46-B849-4BC9-BEAD-40A8B4910E47}" type="presParOf" srcId="{E9FC3FBD-87EE-4F97-AE17-80169058DB35}" destId="{756D64F7-A71A-4B6F-A18D-16BB41478482}" srcOrd="0" destOrd="0" presId="urn:microsoft.com/office/officeart/2008/layout/HorizontalMultiLevelHierarchy"/>
    <dgm:cxn modelId="{ABACEE28-0002-4A3A-81F6-0F7DD403F44B}" type="presParOf" srcId="{756D64F7-A71A-4B6F-A18D-16BB41478482}" destId="{F68E038B-D9ED-48D2-88B1-13FEA8A57424}" srcOrd="0" destOrd="0" presId="urn:microsoft.com/office/officeart/2008/layout/HorizontalMultiLevelHierarchy"/>
    <dgm:cxn modelId="{08C7A5BA-9459-4F73-8533-14E9348E95FD}" type="presParOf" srcId="{756D64F7-A71A-4B6F-A18D-16BB41478482}" destId="{266754DB-C2ED-44A4-A71E-D8E7E37C6374}" srcOrd="1" destOrd="0" presId="urn:microsoft.com/office/officeart/2008/layout/HorizontalMultiLevelHierarchy"/>
    <dgm:cxn modelId="{1F6BBB10-F8C8-42AB-9CFC-E8E94A4DBB51}" type="presParOf" srcId="{266754DB-C2ED-44A4-A71E-D8E7E37C6374}" destId="{04E859D5-5067-4957-8572-8502144808D5}" srcOrd="0" destOrd="0" presId="urn:microsoft.com/office/officeart/2008/layout/HorizontalMultiLevelHierarchy"/>
    <dgm:cxn modelId="{53E28751-E50B-4B24-BDF1-21396A7C16D6}" type="presParOf" srcId="{04E859D5-5067-4957-8572-8502144808D5}" destId="{6105FA0F-25C2-449D-9BF1-1FDB000D6B1D}" srcOrd="0" destOrd="0" presId="urn:microsoft.com/office/officeart/2008/layout/HorizontalMultiLevelHierarchy"/>
    <dgm:cxn modelId="{4242D620-7C74-4299-B666-80F682CE2FF5}" type="presParOf" srcId="{266754DB-C2ED-44A4-A71E-D8E7E37C6374}" destId="{B469D2C1-1F6D-47E5-9A10-E875A0A036B5}" srcOrd="1" destOrd="0" presId="urn:microsoft.com/office/officeart/2008/layout/HorizontalMultiLevelHierarchy"/>
    <dgm:cxn modelId="{BA6A02EC-1A3D-454C-B3B7-2149C198106A}" type="presParOf" srcId="{B469D2C1-1F6D-47E5-9A10-E875A0A036B5}" destId="{4AFD5703-F35C-4877-B7F5-8F498708326E}" srcOrd="0" destOrd="0" presId="urn:microsoft.com/office/officeart/2008/layout/HorizontalMultiLevelHierarchy"/>
    <dgm:cxn modelId="{E82C7494-0993-4499-A9A6-3BB69CD5A632}" type="presParOf" srcId="{B469D2C1-1F6D-47E5-9A10-E875A0A036B5}" destId="{A26F0539-89B0-433D-B037-B51C51CC301E}" srcOrd="1" destOrd="0" presId="urn:microsoft.com/office/officeart/2008/layout/HorizontalMultiLevelHierarchy"/>
    <dgm:cxn modelId="{2FDC0BAE-4BCA-4D8F-B2E1-CEEA623D92FE}" type="presParOf" srcId="{266754DB-C2ED-44A4-A71E-D8E7E37C6374}" destId="{48AC309B-9568-413E-A4DD-401497712F86}" srcOrd="2" destOrd="0" presId="urn:microsoft.com/office/officeart/2008/layout/HorizontalMultiLevelHierarchy"/>
    <dgm:cxn modelId="{D76D824C-DA01-43CA-8A9E-03F3A396B2A3}" type="presParOf" srcId="{48AC309B-9568-413E-A4DD-401497712F86}" destId="{5809B1B7-F626-4687-B683-4EF8D61036C8}" srcOrd="0" destOrd="0" presId="urn:microsoft.com/office/officeart/2008/layout/HorizontalMultiLevelHierarchy"/>
    <dgm:cxn modelId="{75B3A83A-D051-4BA7-A9B5-882D12119619}" type="presParOf" srcId="{266754DB-C2ED-44A4-A71E-D8E7E37C6374}" destId="{10B889B0-FE07-436A-9BF6-459A40BF79C4}" srcOrd="3" destOrd="0" presId="urn:microsoft.com/office/officeart/2008/layout/HorizontalMultiLevelHierarchy"/>
    <dgm:cxn modelId="{5E050EB0-FE3C-4706-9ED3-F7C0B3633F42}" type="presParOf" srcId="{10B889B0-FE07-436A-9BF6-459A40BF79C4}" destId="{CCDD2116-85E6-4412-9E3F-E9262FC07525}" srcOrd="0" destOrd="0" presId="urn:microsoft.com/office/officeart/2008/layout/HorizontalMultiLevelHierarchy"/>
    <dgm:cxn modelId="{A512CA02-9D99-4E01-9440-3AF9BB5E5561}" type="presParOf" srcId="{10B889B0-FE07-436A-9BF6-459A40BF79C4}" destId="{672EA121-13C3-43DF-A596-AC1EA74ED7DD}" srcOrd="1" destOrd="0" presId="urn:microsoft.com/office/officeart/2008/layout/HorizontalMultiLevelHierarchy"/>
    <dgm:cxn modelId="{2A637324-BE3E-4486-A3BD-DF7F7C1D831D}" type="presParOf" srcId="{266754DB-C2ED-44A4-A71E-D8E7E37C6374}" destId="{D70E4EF9-4958-4FE6-A667-5C22548CB842}" srcOrd="4" destOrd="0" presId="urn:microsoft.com/office/officeart/2008/layout/HorizontalMultiLevelHierarchy"/>
    <dgm:cxn modelId="{AF4A787C-4AFB-478E-BF83-0F4E3E4CBB6A}" type="presParOf" srcId="{D70E4EF9-4958-4FE6-A667-5C22548CB842}" destId="{4AC7C4D9-A210-426E-A78B-4D3E9AFFC92C}" srcOrd="0" destOrd="0" presId="urn:microsoft.com/office/officeart/2008/layout/HorizontalMultiLevelHierarchy"/>
    <dgm:cxn modelId="{6F71787D-F2B5-4FD6-A972-3D66E604040D}" type="presParOf" srcId="{266754DB-C2ED-44A4-A71E-D8E7E37C6374}" destId="{6138673D-5294-460F-8BE8-E7B8B207C7F4}" srcOrd="5" destOrd="0" presId="urn:microsoft.com/office/officeart/2008/layout/HorizontalMultiLevelHierarchy"/>
    <dgm:cxn modelId="{40EA208D-27E2-4752-9D60-373311A89743}" type="presParOf" srcId="{6138673D-5294-460F-8BE8-E7B8B207C7F4}" destId="{AA828AEA-8BD6-44DF-AC80-EB03FBEDCC39}" srcOrd="0" destOrd="0" presId="urn:microsoft.com/office/officeart/2008/layout/HorizontalMultiLevelHierarchy"/>
    <dgm:cxn modelId="{1CD64779-2603-4DB0-A52C-BF6A8935FA48}" type="presParOf" srcId="{6138673D-5294-460F-8BE8-E7B8B207C7F4}" destId="{E2C83A21-2088-41A9-8335-94B8E2F9F90E}" srcOrd="1" destOrd="0" presId="urn:microsoft.com/office/officeart/2008/layout/HorizontalMultiLevelHierarchy"/>
    <dgm:cxn modelId="{4024935B-CAED-4F06-A14B-16ACB1F67CD9}" type="presParOf" srcId="{266754DB-C2ED-44A4-A71E-D8E7E37C6374}" destId="{C43204C5-AE6A-43C7-AF39-7ADEA76DD1D0}" srcOrd="6" destOrd="0" presId="urn:microsoft.com/office/officeart/2008/layout/HorizontalMultiLevelHierarchy"/>
    <dgm:cxn modelId="{83634556-694D-44FD-AD81-077ACCB7FD13}" type="presParOf" srcId="{C43204C5-AE6A-43C7-AF39-7ADEA76DD1D0}" destId="{73588A48-89C0-48B8-9F66-85D8BD0A2C81}" srcOrd="0" destOrd="0" presId="urn:microsoft.com/office/officeart/2008/layout/HorizontalMultiLevelHierarchy"/>
    <dgm:cxn modelId="{C153BFC2-BEB5-40EC-8C7F-65F09ACF937E}" type="presParOf" srcId="{266754DB-C2ED-44A4-A71E-D8E7E37C6374}" destId="{F0EC333B-83A3-478E-BE10-10EC5DA6DC32}" srcOrd="7" destOrd="0" presId="urn:microsoft.com/office/officeart/2008/layout/HorizontalMultiLevelHierarchy"/>
    <dgm:cxn modelId="{B5C58A42-098D-437D-AE03-720FDAF53691}" type="presParOf" srcId="{F0EC333B-83A3-478E-BE10-10EC5DA6DC32}" destId="{57ECEE1D-55D1-4D17-A460-2C6350E87897}" srcOrd="0" destOrd="0" presId="urn:microsoft.com/office/officeart/2008/layout/HorizontalMultiLevelHierarchy"/>
    <dgm:cxn modelId="{63EB6BEB-1B75-4F11-AF00-7D09D6089084}" type="presParOf" srcId="{F0EC333B-83A3-478E-BE10-10EC5DA6DC32}" destId="{BCA7C355-677E-4FC3-9147-D0DAA63ABC3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9F41EAC-560D-4D93-B2E6-72055D085F5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0635D13D-B267-4C84-8688-F727257D355E}">
      <dgm:prSet phldrT="[文本]" custT="1"/>
      <dgm:spPr/>
      <dgm:t>
        <a:bodyPr vert="vert"/>
        <a:lstStyle/>
        <a:p>
          <a:r>
            <a:rPr lang="zh-CN" altLang="en-US" sz="2000" dirty="0"/>
            <a:t>调查员注意事项</a:t>
          </a:r>
        </a:p>
      </dgm:t>
    </dgm:pt>
    <dgm:pt modelId="{B02CE9C5-C7C1-453B-A4B7-B0F27E7DE29E}" type="parTrans" cxnId="{713E10D9-02CD-43EC-81EA-2928E061C4BC}">
      <dgm:prSet/>
      <dgm:spPr/>
      <dgm:t>
        <a:bodyPr/>
        <a:lstStyle/>
        <a:p>
          <a:endParaRPr lang="zh-CN" altLang="en-US" sz="2400"/>
        </a:p>
      </dgm:t>
    </dgm:pt>
    <dgm:pt modelId="{AD3E2C66-D499-40BF-B20F-F1295FAD8058}" type="sibTrans" cxnId="{713E10D9-02CD-43EC-81EA-2928E061C4BC}">
      <dgm:prSet/>
      <dgm:spPr/>
      <dgm:t>
        <a:bodyPr/>
        <a:lstStyle/>
        <a:p>
          <a:endParaRPr lang="zh-CN" altLang="en-US" sz="2400"/>
        </a:p>
      </dgm:t>
    </dgm:pt>
    <dgm:pt modelId="{6C383538-2E7C-4FC5-BF47-BD2C473CDCD5}">
      <dgm:prSet phldrT="[文本]" custT="1"/>
      <dgm:spPr/>
      <dgm:t>
        <a:bodyPr/>
        <a:lstStyle/>
        <a:p>
          <a:r>
            <a:rPr lang="zh-CN" altLang="en-US" sz="1800" dirty="0"/>
            <a:t>调查员应接近受访者，在访谈开始时向受访者详细介绍此次访谈的目的、意图、意义，安全性</a:t>
          </a:r>
        </a:p>
      </dgm:t>
    </dgm:pt>
    <dgm:pt modelId="{2CEF693F-9C1A-4948-A135-6EA01FE33CCB}" type="parTrans" cxnId="{21AC4922-6904-41E1-AE3E-3C1C6D58DD45}">
      <dgm:prSet custT="1"/>
      <dgm:spPr/>
      <dgm:t>
        <a:bodyPr/>
        <a:lstStyle/>
        <a:p>
          <a:endParaRPr lang="zh-CN" altLang="en-US" sz="700"/>
        </a:p>
      </dgm:t>
    </dgm:pt>
    <dgm:pt modelId="{BB85A3EC-4F66-4022-982A-ED6282AD7A01}" type="sibTrans" cxnId="{21AC4922-6904-41E1-AE3E-3C1C6D58DD45}">
      <dgm:prSet/>
      <dgm:spPr/>
      <dgm:t>
        <a:bodyPr/>
        <a:lstStyle/>
        <a:p>
          <a:endParaRPr lang="zh-CN" altLang="en-US" sz="2400"/>
        </a:p>
      </dgm:t>
    </dgm:pt>
    <dgm:pt modelId="{EA8BB723-400A-4304-BA2F-4B0ED9C1A999}">
      <dgm:prSet phldrT="[文本]" custT="1"/>
      <dgm:spPr/>
      <dgm:t>
        <a:bodyPr/>
        <a:lstStyle/>
        <a:p>
          <a:r>
            <a:rPr lang="zh-CN" altLang="en-US" sz="1800" dirty="0"/>
            <a:t>列举访问的提纲以防止偏离访谈目标</a:t>
          </a:r>
        </a:p>
      </dgm:t>
    </dgm:pt>
    <dgm:pt modelId="{17ABBC24-08AD-4487-B3C9-2C91A6041BD9}" type="parTrans" cxnId="{889EC013-FB3B-4F82-B3FA-37AF52AFB241}">
      <dgm:prSet custT="1"/>
      <dgm:spPr/>
      <dgm:t>
        <a:bodyPr/>
        <a:lstStyle/>
        <a:p>
          <a:endParaRPr lang="zh-CN" altLang="en-US" sz="700"/>
        </a:p>
      </dgm:t>
    </dgm:pt>
    <dgm:pt modelId="{B6318B4C-0CD6-4A33-A7FA-28CD38A39E7D}" type="sibTrans" cxnId="{889EC013-FB3B-4F82-B3FA-37AF52AFB241}">
      <dgm:prSet/>
      <dgm:spPr/>
      <dgm:t>
        <a:bodyPr/>
        <a:lstStyle/>
        <a:p>
          <a:endParaRPr lang="zh-CN" altLang="en-US" sz="2400"/>
        </a:p>
      </dgm:t>
    </dgm:pt>
    <dgm:pt modelId="{9CB7563B-94F2-4013-A96A-286164953D5F}">
      <dgm:prSet phldrT="[文本]" custT="1"/>
      <dgm:spPr/>
      <dgm:t>
        <a:bodyPr/>
        <a:lstStyle/>
        <a:p>
          <a:r>
            <a:rPr lang="zh-CN" altLang="en-US" sz="1800" dirty="0"/>
            <a:t>在访谈过程中调查员可从受访者关心的话题开始，逐步缩小访谈范围</a:t>
          </a:r>
        </a:p>
      </dgm:t>
    </dgm:pt>
    <dgm:pt modelId="{55A9817A-55AD-4F03-896F-B1885ABD92E3}" type="parTrans" cxnId="{9D7AD6D4-5842-4628-926C-407088BE1E3B}">
      <dgm:prSet custT="1"/>
      <dgm:spPr/>
      <dgm:t>
        <a:bodyPr/>
        <a:lstStyle/>
        <a:p>
          <a:endParaRPr lang="zh-CN" altLang="en-US" sz="700"/>
        </a:p>
      </dgm:t>
    </dgm:pt>
    <dgm:pt modelId="{39DCC553-5F15-4EFC-93F7-243EB1E73901}" type="sibTrans" cxnId="{9D7AD6D4-5842-4628-926C-407088BE1E3B}">
      <dgm:prSet/>
      <dgm:spPr/>
      <dgm:t>
        <a:bodyPr/>
        <a:lstStyle/>
        <a:p>
          <a:endParaRPr lang="zh-CN" altLang="en-US" sz="2400"/>
        </a:p>
      </dgm:t>
    </dgm:pt>
    <dgm:pt modelId="{0FF17A3A-F13C-4237-A4CC-BDEA9F6CE6AB}">
      <dgm:prSet custT="1"/>
      <dgm:spPr/>
      <dgm:t>
        <a:bodyPr/>
        <a:lstStyle/>
        <a:p>
          <a:r>
            <a:rPr lang="zh-CN" altLang="en-US" sz="1800" dirty="0"/>
            <a:t>调查员需保持中立的态度，善于倾听并进行适当的引导、追问，注意用语文明礼貌，避免生僻专业术语</a:t>
          </a:r>
        </a:p>
      </dgm:t>
    </dgm:pt>
    <dgm:pt modelId="{AFA6A34A-F069-4B4A-BDD2-AA0E3E2B2A3A}" type="parTrans" cxnId="{A0D43D95-0CC0-430B-BD61-761EB6418806}">
      <dgm:prSet custT="1"/>
      <dgm:spPr/>
      <dgm:t>
        <a:bodyPr/>
        <a:lstStyle/>
        <a:p>
          <a:endParaRPr lang="zh-CN" altLang="en-US" sz="700"/>
        </a:p>
      </dgm:t>
    </dgm:pt>
    <dgm:pt modelId="{A01EF903-288B-41AE-A9C2-B2625026FB3C}" type="sibTrans" cxnId="{A0D43D95-0CC0-430B-BD61-761EB6418806}">
      <dgm:prSet/>
      <dgm:spPr/>
      <dgm:t>
        <a:bodyPr/>
        <a:lstStyle/>
        <a:p>
          <a:endParaRPr lang="zh-CN" altLang="en-US" sz="2400"/>
        </a:p>
      </dgm:t>
    </dgm:pt>
    <dgm:pt modelId="{74104A1B-BE1B-426F-A843-364389E29C21}" type="pres">
      <dgm:prSet presAssocID="{19F41EAC-560D-4D93-B2E6-72055D085F5B}" presName="Name0" presStyleCnt="0">
        <dgm:presLayoutVars>
          <dgm:chPref val="1"/>
          <dgm:dir/>
          <dgm:animOne val="branch"/>
          <dgm:animLvl val="lvl"/>
          <dgm:resizeHandles val="exact"/>
        </dgm:presLayoutVars>
      </dgm:prSet>
      <dgm:spPr/>
    </dgm:pt>
    <dgm:pt modelId="{1CFE902D-7225-4DD2-97EB-F6749F9287AC}" type="pres">
      <dgm:prSet presAssocID="{0635D13D-B267-4C84-8688-F727257D355E}" presName="root1" presStyleCnt="0"/>
      <dgm:spPr/>
    </dgm:pt>
    <dgm:pt modelId="{CDAD0161-B10E-4C93-BF9B-B5957E6AEC84}" type="pres">
      <dgm:prSet presAssocID="{0635D13D-B267-4C84-8688-F727257D355E}" presName="LevelOneTextNode" presStyleLbl="node0" presStyleIdx="0" presStyleCnt="1" custScaleX="52184" custScaleY="62629">
        <dgm:presLayoutVars>
          <dgm:chPref val="3"/>
        </dgm:presLayoutVars>
      </dgm:prSet>
      <dgm:spPr/>
    </dgm:pt>
    <dgm:pt modelId="{C47AD0FC-1480-4190-9E45-78F821C075D6}" type="pres">
      <dgm:prSet presAssocID="{0635D13D-B267-4C84-8688-F727257D355E}" presName="level2hierChild" presStyleCnt="0"/>
      <dgm:spPr/>
    </dgm:pt>
    <dgm:pt modelId="{F7D0CE27-32A2-48CF-A72E-A4249A0BDBE7}" type="pres">
      <dgm:prSet presAssocID="{2CEF693F-9C1A-4948-A135-6EA01FE33CCB}" presName="conn2-1" presStyleLbl="parChTrans1D2" presStyleIdx="0" presStyleCnt="4"/>
      <dgm:spPr/>
    </dgm:pt>
    <dgm:pt modelId="{4AA29905-2686-4B89-B700-B964E682EAD6}" type="pres">
      <dgm:prSet presAssocID="{2CEF693F-9C1A-4948-A135-6EA01FE33CCB}" presName="connTx" presStyleLbl="parChTrans1D2" presStyleIdx="0" presStyleCnt="4"/>
      <dgm:spPr/>
    </dgm:pt>
    <dgm:pt modelId="{4BF62375-0F75-472E-88FB-EF779BDF9647}" type="pres">
      <dgm:prSet presAssocID="{6C383538-2E7C-4FC5-BF47-BD2C473CDCD5}" presName="root2" presStyleCnt="0"/>
      <dgm:spPr/>
    </dgm:pt>
    <dgm:pt modelId="{1E443680-1CB9-41DE-A165-D218A59BD34C}" type="pres">
      <dgm:prSet presAssocID="{6C383538-2E7C-4FC5-BF47-BD2C473CDCD5}" presName="LevelTwoTextNode" presStyleLbl="node2" presStyleIdx="0" presStyleCnt="4" custScaleX="245921" custScaleY="104636">
        <dgm:presLayoutVars>
          <dgm:chPref val="3"/>
        </dgm:presLayoutVars>
      </dgm:prSet>
      <dgm:spPr/>
    </dgm:pt>
    <dgm:pt modelId="{C82534AF-30C1-469C-94D0-C681F1DF7E1C}" type="pres">
      <dgm:prSet presAssocID="{6C383538-2E7C-4FC5-BF47-BD2C473CDCD5}" presName="level3hierChild" presStyleCnt="0"/>
      <dgm:spPr/>
    </dgm:pt>
    <dgm:pt modelId="{23390BD9-B0F2-4665-B032-D95480599318}" type="pres">
      <dgm:prSet presAssocID="{17ABBC24-08AD-4487-B3C9-2C91A6041BD9}" presName="conn2-1" presStyleLbl="parChTrans1D2" presStyleIdx="1" presStyleCnt="4"/>
      <dgm:spPr/>
    </dgm:pt>
    <dgm:pt modelId="{102BDF29-F1E1-493D-A8B0-43E6327F6936}" type="pres">
      <dgm:prSet presAssocID="{17ABBC24-08AD-4487-B3C9-2C91A6041BD9}" presName="connTx" presStyleLbl="parChTrans1D2" presStyleIdx="1" presStyleCnt="4"/>
      <dgm:spPr/>
    </dgm:pt>
    <dgm:pt modelId="{DF43A3F7-31A9-43F8-A594-7629A0A04E30}" type="pres">
      <dgm:prSet presAssocID="{EA8BB723-400A-4304-BA2F-4B0ED9C1A999}" presName="root2" presStyleCnt="0"/>
      <dgm:spPr/>
    </dgm:pt>
    <dgm:pt modelId="{5D30F26F-38C2-4A19-AC68-62BB36F4ACA4}" type="pres">
      <dgm:prSet presAssocID="{EA8BB723-400A-4304-BA2F-4B0ED9C1A999}" presName="LevelTwoTextNode" presStyleLbl="node2" presStyleIdx="1" presStyleCnt="4" custScaleX="245921" custScaleY="73060">
        <dgm:presLayoutVars>
          <dgm:chPref val="3"/>
        </dgm:presLayoutVars>
      </dgm:prSet>
      <dgm:spPr/>
    </dgm:pt>
    <dgm:pt modelId="{1CCFFD9C-293C-4FAA-B183-1CA7C8F175DC}" type="pres">
      <dgm:prSet presAssocID="{EA8BB723-400A-4304-BA2F-4B0ED9C1A999}" presName="level3hierChild" presStyleCnt="0"/>
      <dgm:spPr/>
    </dgm:pt>
    <dgm:pt modelId="{01875CCB-48DF-4DEB-BD23-9A9DA21C58FF}" type="pres">
      <dgm:prSet presAssocID="{55A9817A-55AD-4F03-896F-B1885ABD92E3}" presName="conn2-1" presStyleLbl="parChTrans1D2" presStyleIdx="2" presStyleCnt="4"/>
      <dgm:spPr/>
    </dgm:pt>
    <dgm:pt modelId="{75760D2E-6343-4CA3-A9E0-6E21F297D00C}" type="pres">
      <dgm:prSet presAssocID="{55A9817A-55AD-4F03-896F-B1885ABD92E3}" presName="connTx" presStyleLbl="parChTrans1D2" presStyleIdx="2" presStyleCnt="4"/>
      <dgm:spPr/>
    </dgm:pt>
    <dgm:pt modelId="{24BF143A-D0BD-4381-9FA6-87324E924929}" type="pres">
      <dgm:prSet presAssocID="{9CB7563B-94F2-4013-A96A-286164953D5F}" presName="root2" presStyleCnt="0"/>
      <dgm:spPr/>
    </dgm:pt>
    <dgm:pt modelId="{31B64784-EBB6-4BBF-A4B5-DD487B4423BE}" type="pres">
      <dgm:prSet presAssocID="{9CB7563B-94F2-4013-A96A-286164953D5F}" presName="LevelTwoTextNode" presStyleLbl="node2" presStyleIdx="2" presStyleCnt="4" custScaleX="245937" custScaleY="80305">
        <dgm:presLayoutVars>
          <dgm:chPref val="3"/>
        </dgm:presLayoutVars>
      </dgm:prSet>
      <dgm:spPr/>
    </dgm:pt>
    <dgm:pt modelId="{DE79B0AC-7BC5-47A7-B8F1-5717F6EC0CFD}" type="pres">
      <dgm:prSet presAssocID="{9CB7563B-94F2-4013-A96A-286164953D5F}" presName="level3hierChild" presStyleCnt="0"/>
      <dgm:spPr/>
    </dgm:pt>
    <dgm:pt modelId="{8FDD8233-EB2A-4C4D-ACDE-8E57D098DCD5}" type="pres">
      <dgm:prSet presAssocID="{AFA6A34A-F069-4B4A-BDD2-AA0E3E2B2A3A}" presName="conn2-1" presStyleLbl="parChTrans1D2" presStyleIdx="3" presStyleCnt="4"/>
      <dgm:spPr/>
    </dgm:pt>
    <dgm:pt modelId="{DDAABF36-E1D2-4787-8A55-5CA01C5BE93B}" type="pres">
      <dgm:prSet presAssocID="{AFA6A34A-F069-4B4A-BDD2-AA0E3E2B2A3A}" presName="connTx" presStyleLbl="parChTrans1D2" presStyleIdx="3" presStyleCnt="4"/>
      <dgm:spPr/>
    </dgm:pt>
    <dgm:pt modelId="{802E16E1-5C1B-461E-B27F-978DA18F0083}" type="pres">
      <dgm:prSet presAssocID="{0FF17A3A-F13C-4237-A4CC-BDEA9F6CE6AB}" presName="root2" presStyleCnt="0"/>
      <dgm:spPr/>
    </dgm:pt>
    <dgm:pt modelId="{D0F7248D-651F-4C8D-834C-F9999F47FC21}" type="pres">
      <dgm:prSet presAssocID="{0FF17A3A-F13C-4237-A4CC-BDEA9F6CE6AB}" presName="LevelTwoTextNode" presStyleLbl="node2" presStyleIdx="3" presStyleCnt="4" custScaleX="245937" custScaleY="101752">
        <dgm:presLayoutVars>
          <dgm:chPref val="3"/>
        </dgm:presLayoutVars>
      </dgm:prSet>
      <dgm:spPr/>
    </dgm:pt>
    <dgm:pt modelId="{81D7B3DB-588F-45F9-9E91-F9305D98B4D0}" type="pres">
      <dgm:prSet presAssocID="{0FF17A3A-F13C-4237-A4CC-BDEA9F6CE6AB}" presName="level3hierChild" presStyleCnt="0"/>
      <dgm:spPr/>
    </dgm:pt>
  </dgm:ptLst>
  <dgm:cxnLst>
    <dgm:cxn modelId="{395B7A11-805D-4EC6-8439-25FAF56EB8E1}" type="presOf" srcId="{2CEF693F-9C1A-4948-A135-6EA01FE33CCB}" destId="{F7D0CE27-32A2-48CF-A72E-A4249A0BDBE7}" srcOrd="0" destOrd="0" presId="urn:microsoft.com/office/officeart/2008/layout/HorizontalMultiLevelHierarchy"/>
    <dgm:cxn modelId="{5ECDB513-F293-42A9-87A5-072C1CE86A4A}" type="presOf" srcId="{55A9817A-55AD-4F03-896F-B1885ABD92E3}" destId="{75760D2E-6343-4CA3-A9E0-6E21F297D00C}" srcOrd="1" destOrd="0" presId="urn:microsoft.com/office/officeart/2008/layout/HorizontalMultiLevelHierarchy"/>
    <dgm:cxn modelId="{889EC013-FB3B-4F82-B3FA-37AF52AFB241}" srcId="{0635D13D-B267-4C84-8688-F727257D355E}" destId="{EA8BB723-400A-4304-BA2F-4B0ED9C1A999}" srcOrd="1" destOrd="0" parTransId="{17ABBC24-08AD-4487-B3C9-2C91A6041BD9}" sibTransId="{B6318B4C-0CD6-4A33-A7FA-28CD38A39E7D}"/>
    <dgm:cxn modelId="{89D8EF13-3127-4854-BDCF-0BEAFE2BE49B}" type="presOf" srcId="{17ABBC24-08AD-4487-B3C9-2C91A6041BD9}" destId="{102BDF29-F1E1-493D-A8B0-43E6327F6936}" srcOrd="1" destOrd="0" presId="urn:microsoft.com/office/officeart/2008/layout/HorizontalMultiLevelHierarchy"/>
    <dgm:cxn modelId="{21AC4922-6904-41E1-AE3E-3C1C6D58DD45}" srcId="{0635D13D-B267-4C84-8688-F727257D355E}" destId="{6C383538-2E7C-4FC5-BF47-BD2C473CDCD5}" srcOrd="0" destOrd="0" parTransId="{2CEF693F-9C1A-4948-A135-6EA01FE33CCB}" sibTransId="{BB85A3EC-4F66-4022-982A-ED6282AD7A01}"/>
    <dgm:cxn modelId="{352DB223-30E6-4C77-B65F-C1A063039604}" type="presOf" srcId="{2CEF693F-9C1A-4948-A135-6EA01FE33CCB}" destId="{4AA29905-2686-4B89-B700-B964E682EAD6}" srcOrd="1" destOrd="0" presId="urn:microsoft.com/office/officeart/2008/layout/HorizontalMultiLevelHierarchy"/>
    <dgm:cxn modelId="{E8C3EA2F-DD08-4BE4-A082-E128E3D0D110}" type="presOf" srcId="{0FF17A3A-F13C-4237-A4CC-BDEA9F6CE6AB}" destId="{D0F7248D-651F-4C8D-834C-F9999F47FC21}" srcOrd="0" destOrd="0" presId="urn:microsoft.com/office/officeart/2008/layout/HorizontalMultiLevelHierarchy"/>
    <dgm:cxn modelId="{C61D2E68-0749-4102-A1B9-054317299B53}" type="presOf" srcId="{9CB7563B-94F2-4013-A96A-286164953D5F}" destId="{31B64784-EBB6-4BBF-A4B5-DD487B4423BE}" srcOrd="0" destOrd="0" presId="urn:microsoft.com/office/officeart/2008/layout/HorizontalMultiLevelHierarchy"/>
    <dgm:cxn modelId="{A7DFD248-59C9-45D5-85D7-7A9668565CE7}" type="presOf" srcId="{55A9817A-55AD-4F03-896F-B1885ABD92E3}" destId="{01875CCB-48DF-4DEB-BD23-9A9DA21C58FF}" srcOrd="0" destOrd="0" presId="urn:microsoft.com/office/officeart/2008/layout/HorizontalMultiLevelHierarchy"/>
    <dgm:cxn modelId="{E67E8181-C57D-4E83-BE1B-F0C15024E616}" type="presOf" srcId="{17ABBC24-08AD-4487-B3C9-2C91A6041BD9}" destId="{23390BD9-B0F2-4665-B032-D95480599318}" srcOrd="0" destOrd="0" presId="urn:microsoft.com/office/officeart/2008/layout/HorizontalMultiLevelHierarchy"/>
    <dgm:cxn modelId="{A0D43D95-0CC0-430B-BD61-761EB6418806}" srcId="{0635D13D-B267-4C84-8688-F727257D355E}" destId="{0FF17A3A-F13C-4237-A4CC-BDEA9F6CE6AB}" srcOrd="3" destOrd="0" parTransId="{AFA6A34A-F069-4B4A-BDD2-AA0E3E2B2A3A}" sibTransId="{A01EF903-288B-41AE-A9C2-B2625026FB3C}"/>
    <dgm:cxn modelId="{E2D434A3-2F8A-4C56-AAA0-69F8E877BFA8}" type="presOf" srcId="{0635D13D-B267-4C84-8688-F727257D355E}" destId="{CDAD0161-B10E-4C93-BF9B-B5957E6AEC84}" srcOrd="0" destOrd="0" presId="urn:microsoft.com/office/officeart/2008/layout/HorizontalMultiLevelHierarchy"/>
    <dgm:cxn modelId="{B1B9BDA4-8574-40D0-B151-E627CEC457D5}" type="presOf" srcId="{19F41EAC-560D-4D93-B2E6-72055D085F5B}" destId="{74104A1B-BE1B-426F-A843-364389E29C21}" srcOrd="0" destOrd="0" presId="urn:microsoft.com/office/officeart/2008/layout/HorizontalMultiLevelHierarchy"/>
    <dgm:cxn modelId="{8BD8F7A6-F091-4043-B34F-E30C36068EA5}" type="presOf" srcId="{AFA6A34A-F069-4B4A-BDD2-AA0E3E2B2A3A}" destId="{DDAABF36-E1D2-4787-8A55-5CA01C5BE93B}" srcOrd="1" destOrd="0" presId="urn:microsoft.com/office/officeart/2008/layout/HorizontalMultiLevelHierarchy"/>
    <dgm:cxn modelId="{9D7AD6D4-5842-4628-926C-407088BE1E3B}" srcId="{0635D13D-B267-4C84-8688-F727257D355E}" destId="{9CB7563B-94F2-4013-A96A-286164953D5F}" srcOrd="2" destOrd="0" parTransId="{55A9817A-55AD-4F03-896F-B1885ABD92E3}" sibTransId="{39DCC553-5F15-4EFC-93F7-243EB1E73901}"/>
    <dgm:cxn modelId="{713E10D9-02CD-43EC-81EA-2928E061C4BC}" srcId="{19F41EAC-560D-4D93-B2E6-72055D085F5B}" destId="{0635D13D-B267-4C84-8688-F727257D355E}" srcOrd="0" destOrd="0" parTransId="{B02CE9C5-C7C1-453B-A4B7-B0F27E7DE29E}" sibTransId="{AD3E2C66-D499-40BF-B20F-F1295FAD8058}"/>
    <dgm:cxn modelId="{735436E9-E83A-4690-8235-6C2682846F91}" type="presOf" srcId="{6C383538-2E7C-4FC5-BF47-BD2C473CDCD5}" destId="{1E443680-1CB9-41DE-A165-D218A59BD34C}" srcOrd="0" destOrd="0" presId="urn:microsoft.com/office/officeart/2008/layout/HorizontalMultiLevelHierarchy"/>
    <dgm:cxn modelId="{C4517AEE-08BB-4A4D-A8F8-C012B1B75B9C}" type="presOf" srcId="{EA8BB723-400A-4304-BA2F-4B0ED9C1A999}" destId="{5D30F26F-38C2-4A19-AC68-62BB36F4ACA4}" srcOrd="0" destOrd="0" presId="urn:microsoft.com/office/officeart/2008/layout/HorizontalMultiLevelHierarchy"/>
    <dgm:cxn modelId="{508AC0FF-D85B-413D-A6DF-6E7CFF76ECC9}" type="presOf" srcId="{AFA6A34A-F069-4B4A-BDD2-AA0E3E2B2A3A}" destId="{8FDD8233-EB2A-4C4D-ACDE-8E57D098DCD5}" srcOrd="0" destOrd="0" presId="urn:microsoft.com/office/officeart/2008/layout/HorizontalMultiLevelHierarchy"/>
    <dgm:cxn modelId="{D61FC80E-CB07-4C6D-83E3-23166B7D81BC}" type="presParOf" srcId="{74104A1B-BE1B-426F-A843-364389E29C21}" destId="{1CFE902D-7225-4DD2-97EB-F6749F9287AC}" srcOrd="0" destOrd="0" presId="urn:microsoft.com/office/officeart/2008/layout/HorizontalMultiLevelHierarchy"/>
    <dgm:cxn modelId="{332B319C-0993-4A9A-82B7-88734E368418}" type="presParOf" srcId="{1CFE902D-7225-4DD2-97EB-F6749F9287AC}" destId="{CDAD0161-B10E-4C93-BF9B-B5957E6AEC84}" srcOrd="0" destOrd="0" presId="urn:microsoft.com/office/officeart/2008/layout/HorizontalMultiLevelHierarchy"/>
    <dgm:cxn modelId="{434AD6BF-1DAA-4CE5-AB3E-D615640FBF16}" type="presParOf" srcId="{1CFE902D-7225-4DD2-97EB-F6749F9287AC}" destId="{C47AD0FC-1480-4190-9E45-78F821C075D6}" srcOrd="1" destOrd="0" presId="urn:microsoft.com/office/officeart/2008/layout/HorizontalMultiLevelHierarchy"/>
    <dgm:cxn modelId="{D674C2B3-E289-4446-93F4-C2635D9698B8}" type="presParOf" srcId="{C47AD0FC-1480-4190-9E45-78F821C075D6}" destId="{F7D0CE27-32A2-48CF-A72E-A4249A0BDBE7}" srcOrd="0" destOrd="0" presId="urn:microsoft.com/office/officeart/2008/layout/HorizontalMultiLevelHierarchy"/>
    <dgm:cxn modelId="{64AAF6AE-E7A1-4294-9CD8-7348432ACBA6}" type="presParOf" srcId="{F7D0CE27-32A2-48CF-A72E-A4249A0BDBE7}" destId="{4AA29905-2686-4B89-B700-B964E682EAD6}" srcOrd="0" destOrd="0" presId="urn:microsoft.com/office/officeart/2008/layout/HorizontalMultiLevelHierarchy"/>
    <dgm:cxn modelId="{5D0C893E-473F-42FC-B5D6-6CC11306EA11}" type="presParOf" srcId="{C47AD0FC-1480-4190-9E45-78F821C075D6}" destId="{4BF62375-0F75-472E-88FB-EF779BDF9647}" srcOrd="1" destOrd="0" presId="urn:microsoft.com/office/officeart/2008/layout/HorizontalMultiLevelHierarchy"/>
    <dgm:cxn modelId="{F1E73230-F48B-42B0-884A-4E054CCF5C51}" type="presParOf" srcId="{4BF62375-0F75-472E-88FB-EF779BDF9647}" destId="{1E443680-1CB9-41DE-A165-D218A59BD34C}" srcOrd="0" destOrd="0" presId="urn:microsoft.com/office/officeart/2008/layout/HorizontalMultiLevelHierarchy"/>
    <dgm:cxn modelId="{332BFF93-B6E6-4E4C-A505-279E336408E4}" type="presParOf" srcId="{4BF62375-0F75-472E-88FB-EF779BDF9647}" destId="{C82534AF-30C1-469C-94D0-C681F1DF7E1C}" srcOrd="1" destOrd="0" presId="urn:microsoft.com/office/officeart/2008/layout/HorizontalMultiLevelHierarchy"/>
    <dgm:cxn modelId="{EFD6DC06-4FED-47BD-9F72-DC665F67B2CA}" type="presParOf" srcId="{C47AD0FC-1480-4190-9E45-78F821C075D6}" destId="{23390BD9-B0F2-4665-B032-D95480599318}" srcOrd="2" destOrd="0" presId="urn:microsoft.com/office/officeart/2008/layout/HorizontalMultiLevelHierarchy"/>
    <dgm:cxn modelId="{D5CD62C1-7037-4F12-B177-12DFFB7BBDEB}" type="presParOf" srcId="{23390BD9-B0F2-4665-B032-D95480599318}" destId="{102BDF29-F1E1-493D-A8B0-43E6327F6936}" srcOrd="0" destOrd="0" presId="urn:microsoft.com/office/officeart/2008/layout/HorizontalMultiLevelHierarchy"/>
    <dgm:cxn modelId="{4F8F026A-017A-418C-B278-FAC1AB44E34C}" type="presParOf" srcId="{C47AD0FC-1480-4190-9E45-78F821C075D6}" destId="{DF43A3F7-31A9-43F8-A594-7629A0A04E30}" srcOrd="3" destOrd="0" presId="urn:microsoft.com/office/officeart/2008/layout/HorizontalMultiLevelHierarchy"/>
    <dgm:cxn modelId="{347BA2CB-F7B1-4AC1-A5E2-9CD1B5A04723}" type="presParOf" srcId="{DF43A3F7-31A9-43F8-A594-7629A0A04E30}" destId="{5D30F26F-38C2-4A19-AC68-62BB36F4ACA4}" srcOrd="0" destOrd="0" presId="urn:microsoft.com/office/officeart/2008/layout/HorizontalMultiLevelHierarchy"/>
    <dgm:cxn modelId="{6A1EE3CC-F7D4-4483-81D6-CAB2911712FC}" type="presParOf" srcId="{DF43A3F7-31A9-43F8-A594-7629A0A04E30}" destId="{1CCFFD9C-293C-4FAA-B183-1CA7C8F175DC}" srcOrd="1" destOrd="0" presId="urn:microsoft.com/office/officeart/2008/layout/HorizontalMultiLevelHierarchy"/>
    <dgm:cxn modelId="{E29D19E9-0340-4BC3-8DBB-CD59D072B6DB}" type="presParOf" srcId="{C47AD0FC-1480-4190-9E45-78F821C075D6}" destId="{01875CCB-48DF-4DEB-BD23-9A9DA21C58FF}" srcOrd="4" destOrd="0" presId="urn:microsoft.com/office/officeart/2008/layout/HorizontalMultiLevelHierarchy"/>
    <dgm:cxn modelId="{9CB2F75B-1892-41EF-A7D4-83B018FB215C}" type="presParOf" srcId="{01875CCB-48DF-4DEB-BD23-9A9DA21C58FF}" destId="{75760D2E-6343-4CA3-A9E0-6E21F297D00C}" srcOrd="0" destOrd="0" presId="urn:microsoft.com/office/officeart/2008/layout/HorizontalMultiLevelHierarchy"/>
    <dgm:cxn modelId="{534EADEC-CBC5-46D1-8A4C-D610EEE28ECB}" type="presParOf" srcId="{C47AD0FC-1480-4190-9E45-78F821C075D6}" destId="{24BF143A-D0BD-4381-9FA6-87324E924929}" srcOrd="5" destOrd="0" presId="urn:microsoft.com/office/officeart/2008/layout/HorizontalMultiLevelHierarchy"/>
    <dgm:cxn modelId="{74BE608E-3405-4E56-BD90-2BC828F15233}" type="presParOf" srcId="{24BF143A-D0BD-4381-9FA6-87324E924929}" destId="{31B64784-EBB6-4BBF-A4B5-DD487B4423BE}" srcOrd="0" destOrd="0" presId="urn:microsoft.com/office/officeart/2008/layout/HorizontalMultiLevelHierarchy"/>
    <dgm:cxn modelId="{AE43D3CD-17A4-43C2-B450-2472AEC4BEEF}" type="presParOf" srcId="{24BF143A-D0BD-4381-9FA6-87324E924929}" destId="{DE79B0AC-7BC5-47A7-B8F1-5717F6EC0CFD}" srcOrd="1" destOrd="0" presId="urn:microsoft.com/office/officeart/2008/layout/HorizontalMultiLevelHierarchy"/>
    <dgm:cxn modelId="{B3CF337A-521A-4008-9933-D24A3074A864}" type="presParOf" srcId="{C47AD0FC-1480-4190-9E45-78F821C075D6}" destId="{8FDD8233-EB2A-4C4D-ACDE-8E57D098DCD5}" srcOrd="6" destOrd="0" presId="urn:microsoft.com/office/officeart/2008/layout/HorizontalMultiLevelHierarchy"/>
    <dgm:cxn modelId="{627AF27A-3C74-47BD-BBAE-6853FF3C92D4}" type="presParOf" srcId="{8FDD8233-EB2A-4C4D-ACDE-8E57D098DCD5}" destId="{DDAABF36-E1D2-4787-8A55-5CA01C5BE93B}" srcOrd="0" destOrd="0" presId="urn:microsoft.com/office/officeart/2008/layout/HorizontalMultiLevelHierarchy"/>
    <dgm:cxn modelId="{8DE91185-B445-4275-BA0D-7ACF0EE4BE2C}" type="presParOf" srcId="{C47AD0FC-1480-4190-9E45-78F821C075D6}" destId="{802E16E1-5C1B-461E-B27F-978DA18F0083}" srcOrd="7" destOrd="0" presId="urn:microsoft.com/office/officeart/2008/layout/HorizontalMultiLevelHierarchy"/>
    <dgm:cxn modelId="{A3EBE0D2-67FE-49F1-BAB5-F83ADFF1E615}" type="presParOf" srcId="{802E16E1-5C1B-461E-B27F-978DA18F0083}" destId="{D0F7248D-651F-4C8D-834C-F9999F47FC21}" srcOrd="0" destOrd="0" presId="urn:microsoft.com/office/officeart/2008/layout/HorizontalMultiLevelHierarchy"/>
    <dgm:cxn modelId="{6A7F2981-E382-49AE-95ED-63B94DD0B2C0}" type="presParOf" srcId="{802E16E1-5C1B-461E-B27F-978DA18F0083}" destId="{81D7B3DB-588F-45F9-9E91-F9305D98B4D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B656EE4-0208-4DC2-A190-542CAD4D7694}"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9A29612A-8E26-427F-B9DC-5233DBC0902D}">
      <dgm:prSet phldrT="[文本]" custT="1"/>
      <dgm:spPr/>
      <dgm:t>
        <a:bodyPr/>
        <a:lstStyle/>
        <a:p>
          <a:r>
            <a:rPr lang="zh-CN" altLang="en-US" sz="2400" dirty="0"/>
            <a:t>特点</a:t>
          </a:r>
        </a:p>
      </dgm:t>
    </dgm:pt>
    <dgm:pt modelId="{1C4DA24C-9A32-4AC5-AC8B-704CA8ADE951}" type="parTrans" cxnId="{97ED68F8-C7AE-4BA4-8477-60EA8BCA2A7C}">
      <dgm:prSet/>
      <dgm:spPr/>
      <dgm:t>
        <a:bodyPr/>
        <a:lstStyle/>
        <a:p>
          <a:endParaRPr lang="zh-CN" altLang="en-US" sz="1800"/>
        </a:p>
      </dgm:t>
    </dgm:pt>
    <dgm:pt modelId="{6EE94303-D739-4DF2-8BA6-A2ECFD224AB3}" type="sibTrans" cxnId="{97ED68F8-C7AE-4BA4-8477-60EA8BCA2A7C}">
      <dgm:prSet/>
      <dgm:spPr/>
      <dgm:t>
        <a:bodyPr/>
        <a:lstStyle/>
        <a:p>
          <a:endParaRPr lang="zh-CN" altLang="en-US" sz="1800"/>
        </a:p>
      </dgm:t>
    </dgm:pt>
    <dgm:pt modelId="{AB0A3318-C6B3-4771-8FB1-520D2B8CB41A}">
      <dgm:prSet phldrT="[文本]" custT="1"/>
      <dgm:spPr/>
      <dgm:t>
        <a:bodyPr/>
        <a:lstStyle/>
        <a:p>
          <a:r>
            <a:rPr lang="zh-CN" altLang="en-US" sz="2000" dirty="0"/>
            <a:t>背靠背</a:t>
          </a:r>
        </a:p>
      </dgm:t>
    </dgm:pt>
    <dgm:pt modelId="{2BEBFC9A-5D0F-4779-A632-767DE90653D6}" type="parTrans" cxnId="{CDF8FE64-6401-4AE7-8E2B-FE348837AFAF}">
      <dgm:prSet/>
      <dgm:spPr/>
      <dgm:t>
        <a:bodyPr/>
        <a:lstStyle/>
        <a:p>
          <a:endParaRPr lang="zh-CN" altLang="en-US" sz="1800"/>
        </a:p>
      </dgm:t>
    </dgm:pt>
    <dgm:pt modelId="{B56EBADA-3B43-4E78-A063-B12E5EADED6F}" type="sibTrans" cxnId="{CDF8FE64-6401-4AE7-8E2B-FE348837AFAF}">
      <dgm:prSet/>
      <dgm:spPr/>
      <dgm:t>
        <a:bodyPr/>
        <a:lstStyle/>
        <a:p>
          <a:endParaRPr lang="zh-CN" altLang="en-US" sz="1800"/>
        </a:p>
      </dgm:t>
    </dgm:pt>
    <dgm:pt modelId="{28D16E59-CCC1-4CA7-A22B-8A9DB71BE407}">
      <dgm:prSet phldrT="[文本]" custT="1"/>
      <dgm:spPr/>
      <dgm:t>
        <a:bodyPr/>
        <a:lstStyle/>
        <a:p>
          <a:r>
            <a:rPr lang="zh-CN" altLang="en-US" sz="2000" dirty="0"/>
            <a:t>反馈性</a:t>
          </a:r>
        </a:p>
      </dgm:t>
    </dgm:pt>
    <dgm:pt modelId="{0E2B0BE7-6751-4120-B5C2-FC36DF1785F6}" type="parTrans" cxnId="{BC114C1D-2823-48F3-BF47-A27BDD2F0F2A}">
      <dgm:prSet/>
      <dgm:spPr/>
      <dgm:t>
        <a:bodyPr/>
        <a:lstStyle/>
        <a:p>
          <a:endParaRPr lang="zh-CN" altLang="en-US" sz="1800"/>
        </a:p>
      </dgm:t>
    </dgm:pt>
    <dgm:pt modelId="{E45BF2FF-FE50-4064-B326-5C9B4A73C1E7}" type="sibTrans" cxnId="{BC114C1D-2823-48F3-BF47-A27BDD2F0F2A}">
      <dgm:prSet/>
      <dgm:spPr/>
      <dgm:t>
        <a:bodyPr/>
        <a:lstStyle/>
        <a:p>
          <a:endParaRPr lang="zh-CN" altLang="en-US" sz="1800"/>
        </a:p>
      </dgm:t>
    </dgm:pt>
    <dgm:pt modelId="{1F5D45FC-94B2-452D-BAE6-E7FC8794BAC5}">
      <dgm:prSet phldrT="[文本]" custT="1"/>
      <dgm:spPr/>
      <dgm:t>
        <a:bodyPr/>
        <a:lstStyle/>
        <a:p>
          <a:r>
            <a:rPr lang="zh-CN" altLang="en-US" sz="2000" dirty="0"/>
            <a:t>统计推断性</a:t>
          </a:r>
        </a:p>
      </dgm:t>
    </dgm:pt>
    <dgm:pt modelId="{A35D3157-330F-4302-BFF8-A40BD8F8717F}" type="parTrans" cxnId="{7C9FAB56-FE37-48DA-97CB-27AD85F7AA32}">
      <dgm:prSet/>
      <dgm:spPr/>
      <dgm:t>
        <a:bodyPr/>
        <a:lstStyle/>
        <a:p>
          <a:endParaRPr lang="zh-CN" altLang="en-US" sz="1800"/>
        </a:p>
      </dgm:t>
    </dgm:pt>
    <dgm:pt modelId="{922335DC-8A6B-4618-A486-84C04EA4F799}" type="sibTrans" cxnId="{7C9FAB56-FE37-48DA-97CB-27AD85F7AA32}">
      <dgm:prSet/>
      <dgm:spPr/>
      <dgm:t>
        <a:bodyPr/>
        <a:lstStyle/>
        <a:p>
          <a:endParaRPr lang="zh-CN" altLang="en-US" sz="1800"/>
        </a:p>
      </dgm:t>
    </dgm:pt>
    <dgm:pt modelId="{0F620D66-7D0F-442B-B461-6B9333A6CB82}" type="pres">
      <dgm:prSet presAssocID="{EB656EE4-0208-4DC2-A190-542CAD4D7694}" presName="cycle" presStyleCnt="0">
        <dgm:presLayoutVars>
          <dgm:chMax val="1"/>
          <dgm:dir/>
          <dgm:animLvl val="ctr"/>
          <dgm:resizeHandles val="exact"/>
        </dgm:presLayoutVars>
      </dgm:prSet>
      <dgm:spPr/>
    </dgm:pt>
    <dgm:pt modelId="{3194E898-F573-47DD-B56B-7AEE0F7BFDF6}" type="pres">
      <dgm:prSet presAssocID="{9A29612A-8E26-427F-B9DC-5233DBC0902D}" presName="centerShape" presStyleLbl="node0" presStyleIdx="0" presStyleCnt="1" custLinFactNeighborX="-616" custLinFactNeighborY="7690"/>
      <dgm:spPr/>
    </dgm:pt>
    <dgm:pt modelId="{C1FCF1B9-1287-472F-AF3A-56F6E9AC478C}" type="pres">
      <dgm:prSet presAssocID="{2BEBFC9A-5D0F-4779-A632-767DE90653D6}" presName="parTrans" presStyleLbl="bgSibTrans2D1" presStyleIdx="0" presStyleCnt="3"/>
      <dgm:spPr/>
    </dgm:pt>
    <dgm:pt modelId="{7E4C6D17-0E32-4288-972B-C873C7B6B80D}" type="pres">
      <dgm:prSet presAssocID="{AB0A3318-C6B3-4771-8FB1-520D2B8CB41A}" presName="node" presStyleLbl="node1" presStyleIdx="0" presStyleCnt="3">
        <dgm:presLayoutVars>
          <dgm:bulletEnabled val="1"/>
        </dgm:presLayoutVars>
      </dgm:prSet>
      <dgm:spPr/>
    </dgm:pt>
    <dgm:pt modelId="{51E807AE-3E22-4DA9-944C-6FDBC4D3E885}" type="pres">
      <dgm:prSet presAssocID="{0E2B0BE7-6751-4120-B5C2-FC36DF1785F6}" presName="parTrans" presStyleLbl="bgSibTrans2D1" presStyleIdx="1" presStyleCnt="3"/>
      <dgm:spPr/>
    </dgm:pt>
    <dgm:pt modelId="{08DB21E5-876B-47C6-8E2A-FD6C21DDE180}" type="pres">
      <dgm:prSet presAssocID="{28D16E59-CCC1-4CA7-A22B-8A9DB71BE407}" presName="node" presStyleLbl="node1" presStyleIdx="1" presStyleCnt="3">
        <dgm:presLayoutVars>
          <dgm:bulletEnabled val="1"/>
        </dgm:presLayoutVars>
      </dgm:prSet>
      <dgm:spPr/>
    </dgm:pt>
    <dgm:pt modelId="{1ED3FC24-2E39-491E-A6AC-9B81333FBD5F}" type="pres">
      <dgm:prSet presAssocID="{A35D3157-330F-4302-BFF8-A40BD8F8717F}" presName="parTrans" presStyleLbl="bgSibTrans2D1" presStyleIdx="2" presStyleCnt="3"/>
      <dgm:spPr/>
    </dgm:pt>
    <dgm:pt modelId="{E9564A78-2DD1-44AC-80E4-563FCE0FFF50}" type="pres">
      <dgm:prSet presAssocID="{1F5D45FC-94B2-452D-BAE6-E7FC8794BAC5}" presName="node" presStyleLbl="node1" presStyleIdx="2" presStyleCnt="3">
        <dgm:presLayoutVars>
          <dgm:bulletEnabled val="1"/>
        </dgm:presLayoutVars>
      </dgm:prSet>
      <dgm:spPr/>
    </dgm:pt>
  </dgm:ptLst>
  <dgm:cxnLst>
    <dgm:cxn modelId="{8C0EAC0C-C98D-4213-ACCF-0C0F8B8DCD28}" type="presOf" srcId="{AB0A3318-C6B3-4771-8FB1-520D2B8CB41A}" destId="{7E4C6D17-0E32-4288-972B-C873C7B6B80D}" srcOrd="0" destOrd="0" presId="urn:microsoft.com/office/officeart/2005/8/layout/radial4"/>
    <dgm:cxn modelId="{F0974F0E-F4D5-42B3-891C-781E3901E793}" type="presOf" srcId="{2BEBFC9A-5D0F-4779-A632-767DE90653D6}" destId="{C1FCF1B9-1287-472F-AF3A-56F6E9AC478C}" srcOrd="0" destOrd="0" presId="urn:microsoft.com/office/officeart/2005/8/layout/radial4"/>
    <dgm:cxn modelId="{D041B517-A6A3-4328-90F5-DCB47CAC4E73}" type="presOf" srcId="{1F5D45FC-94B2-452D-BAE6-E7FC8794BAC5}" destId="{E9564A78-2DD1-44AC-80E4-563FCE0FFF50}" srcOrd="0" destOrd="0" presId="urn:microsoft.com/office/officeart/2005/8/layout/radial4"/>
    <dgm:cxn modelId="{BC114C1D-2823-48F3-BF47-A27BDD2F0F2A}" srcId="{9A29612A-8E26-427F-B9DC-5233DBC0902D}" destId="{28D16E59-CCC1-4CA7-A22B-8A9DB71BE407}" srcOrd="1" destOrd="0" parTransId="{0E2B0BE7-6751-4120-B5C2-FC36DF1785F6}" sibTransId="{E45BF2FF-FE50-4064-B326-5C9B4A73C1E7}"/>
    <dgm:cxn modelId="{E2B7543B-1F48-4F5B-B9F0-F49E1623D94A}" type="presOf" srcId="{0E2B0BE7-6751-4120-B5C2-FC36DF1785F6}" destId="{51E807AE-3E22-4DA9-944C-6FDBC4D3E885}" srcOrd="0" destOrd="0" presId="urn:microsoft.com/office/officeart/2005/8/layout/radial4"/>
    <dgm:cxn modelId="{CDF8FE64-6401-4AE7-8E2B-FE348837AFAF}" srcId="{9A29612A-8E26-427F-B9DC-5233DBC0902D}" destId="{AB0A3318-C6B3-4771-8FB1-520D2B8CB41A}" srcOrd="0" destOrd="0" parTransId="{2BEBFC9A-5D0F-4779-A632-767DE90653D6}" sibTransId="{B56EBADA-3B43-4E78-A063-B12E5EADED6F}"/>
    <dgm:cxn modelId="{8C0F2D50-5525-46B1-B37F-0B4AA4953645}" type="presOf" srcId="{A35D3157-330F-4302-BFF8-A40BD8F8717F}" destId="{1ED3FC24-2E39-491E-A6AC-9B81333FBD5F}" srcOrd="0" destOrd="0" presId="urn:microsoft.com/office/officeart/2005/8/layout/radial4"/>
    <dgm:cxn modelId="{7C9FAB56-FE37-48DA-97CB-27AD85F7AA32}" srcId="{9A29612A-8E26-427F-B9DC-5233DBC0902D}" destId="{1F5D45FC-94B2-452D-BAE6-E7FC8794BAC5}" srcOrd="2" destOrd="0" parTransId="{A35D3157-330F-4302-BFF8-A40BD8F8717F}" sibTransId="{922335DC-8A6B-4618-A486-84C04EA4F799}"/>
    <dgm:cxn modelId="{ACA84A91-12FA-48CA-957E-CF52E0101632}" type="presOf" srcId="{EB656EE4-0208-4DC2-A190-542CAD4D7694}" destId="{0F620D66-7D0F-442B-B461-6B9333A6CB82}" srcOrd="0" destOrd="0" presId="urn:microsoft.com/office/officeart/2005/8/layout/radial4"/>
    <dgm:cxn modelId="{F966089F-BFBF-44E9-BBF9-C1B43B54245A}" type="presOf" srcId="{28D16E59-CCC1-4CA7-A22B-8A9DB71BE407}" destId="{08DB21E5-876B-47C6-8E2A-FD6C21DDE180}" srcOrd="0" destOrd="0" presId="urn:microsoft.com/office/officeart/2005/8/layout/radial4"/>
    <dgm:cxn modelId="{4BAD17AE-A750-4274-A422-53A64EE85D7B}" type="presOf" srcId="{9A29612A-8E26-427F-B9DC-5233DBC0902D}" destId="{3194E898-F573-47DD-B56B-7AEE0F7BFDF6}" srcOrd="0" destOrd="0" presId="urn:microsoft.com/office/officeart/2005/8/layout/radial4"/>
    <dgm:cxn modelId="{97ED68F8-C7AE-4BA4-8477-60EA8BCA2A7C}" srcId="{EB656EE4-0208-4DC2-A190-542CAD4D7694}" destId="{9A29612A-8E26-427F-B9DC-5233DBC0902D}" srcOrd="0" destOrd="0" parTransId="{1C4DA24C-9A32-4AC5-AC8B-704CA8ADE951}" sibTransId="{6EE94303-D739-4DF2-8BA6-A2ECFD224AB3}"/>
    <dgm:cxn modelId="{5BCAF2C9-B5C4-4F87-B106-4AF8B742639A}" type="presParOf" srcId="{0F620D66-7D0F-442B-B461-6B9333A6CB82}" destId="{3194E898-F573-47DD-B56B-7AEE0F7BFDF6}" srcOrd="0" destOrd="0" presId="urn:microsoft.com/office/officeart/2005/8/layout/radial4"/>
    <dgm:cxn modelId="{9447C878-1701-403B-86B1-DF2B99EB7385}" type="presParOf" srcId="{0F620D66-7D0F-442B-B461-6B9333A6CB82}" destId="{C1FCF1B9-1287-472F-AF3A-56F6E9AC478C}" srcOrd="1" destOrd="0" presId="urn:microsoft.com/office/officeart/2005/8/layout/radial4"/>
    <dgm:cxn modelId="{8A395250-4ECE-44AF-9AC7-C4ECEAB5275A}" type="presParOf" srcId="{0F620D66-7D0F-442B-B461-6B9333A6CB82}" destId="{7E4C6D17-0E32-4288-972B-C873C7B6B80D}" srcOrd="2" destOrd="0" presId="urn:microsoft.com/office/officeart/2005/8/layout/radial4"/>
    <dgm:cxn modelId="{C649BBC9-ED57-4A45-AA3C-907919921E33}" type="presParOf" srcId="{0F620D66-7D0F-442B-B461-6B9333A6CB82}" destId="{51E807AE-3E22-4DA9-944C-6FDBC4D3E885}" srcOrd="3" destOrd="0" presId="urn:microsoft.com/office/officeart/2005/8/layout/radial4"/>
    <dgm:cxn modelId="{D7F0C575-46CE-416E-9A6B-508A8067AB34}" type="presParOf" srcId="{0F620D66-7D0F-442B-B461-6B9333A6CB82}" destId="{08DB21E5-876B-47C6-8E2A-FD6C21DDE180}" srcOrd="4" destOrd="0" presId="urn:microsoft.com/office/officeart/2005/8/layout/radial4"/>
    <dgm:cxn modelId="{99533FEC-31DF-452D-A39C-07A6F5041458}" type="presParOf" srcId="{0F620D66-7D0F-442B-B461-6B9333A6CB82}" destId="{1ED3FC24-2E39-491E-A6AC-9B81333FBD5F}" srcOrd="5" destOrd="0" presId="urn:microsoft.com/office/officeart/2005/8/layout/radial4"/>
    <dgm:cxn modelId="{031F21DA-7E2D-4BA2-BFE8-0290E0E5398D}" type="presParOf" srcId="{0F620D66-7D0F-442B-B461-6B9333A6CB82}" destId="{E9564A78-2DD1-44AC-80E4-563FCE0FFF5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BE2C29-BEBA-4AE2-A00B-75715023339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FACA70E1-CA64-414C-9F37-9B441C278DA9}">
      <dgm:prSet phldrT="[文本]" custT="1">
        <dgm:style>
          <a:lnRef idx="2">
            <a:schemeClr val="dk1"/>
          </a:lnRef>
          <a:fillRef idx="1">
            <a:schemeClr val="lt1"/>
          </a:fillRef>
          <a:effectRef idx="0">
            <a:schemeClr val="dk1"/>
          </a:effectRef>
          <a:fontRef idx="minor">
            <a:schemeClr val="dk1"/>
          </a:fontRef>
        </dgm:style>
      </dgm:prSet>
      <dgm:spPr/>
      <dgm:t>
        <a:bodyPr vert="vert270"/>
        <a:lstStyle/>
        <a:p>
          <a:pPr algn="l"/>
          <a:r>
            <a:rPr lang="zh-CN" altLang="en-US" sz="1800" dirty="0"/>
            <a:t>②按信息的载体划分</a:t>
          </a:r>
        </a:p>
      </dgm:t>
    </dgm:pt>
    <dgm:pt modelId="{63A61072-80DF-4E5F-8E86-241279893F97}" type="parTrans" cxnId="{352BE21E-5ECF-4244-8E2A-A1673265CA18}">
      <dgm:prSet/>
      <dgm:spPr/>
      <dgm:t>
        <a:bodyPr/>
        <a:lstStyle/>
        <a:p>
          <a:pPr algn="l"/>
          <a:endParaRPr lang="zh-CN" altLang="en-US" sz="1200"/>
        </a:p>
      </dgm:t>
    </dgm:pt>
    <dgm:pt modelId="{BF7D64ED-018F-4D90-BBFB-527386F42ECA}" type="sibTrans" cxnId="{352BE21E-5ECF-4244-8E2A-A1673265CA18}">
      <dgm:prSet/>
      <dgm:spPr/>
      <dgm:t>
        <a:bodyPr/>
        <a:lstStyle/>
        <a:p>
          <a:pPr algn="l"/>
          <a:endParaRPr lang="zh-CN" altLang="en-US" sz="1200"/>
        </a:p>
      </dgm:t>
    </dgm:pt>
    <dgm:pt modelId="{6B76827D-5574-4BDF-93F9-5A32112A4F0F}">
      <dgm:prSet phldrT="[文本]" custT="1">
        <dgm:style>
          <a:lnRef idx="2">
            <a:schemeClr val="dk1"/>
          </a:lnRef>
          <a:fillRef idx="1">
            <a:schemeClr val="lt1"/>
          </a:fillRef>
          <a:effectRef idx="0">
            <a:schemeClr val="dk1"/>
          </a:effectRef>
          <a:fontRef idx="minor">
            <a:schemeClr val="dk1"/>
          </a:fontRef>
        </dgm:style>
      </dgm:prSet>
      <dgm:spPr>
        <a:ln/>
      </dgm:spPr>
      <dgm:t>
        <a:bodyPr spcFirstLastPara="0" vert="horz" wrap="square" lIns="12700" tIns="12700" rIns="12700" bIns="12700" numCol="1" spcCol="1270" anchor="ctr" anchorCtr="0"/>
        <a:lstStyle/>
        <a:p>
          <a:pPr marL="0" lvl="0" indent="0" algn="l" defTabSz="889000">
            <a:lnSpc>
              <a:spcPct val="90000"/>
            </a:lnSpc>
            <a:spcBef>
              <a:spcPct val="0"/>
            </a:spcBef>
            <a:spcAft>
              <a:spcPct val="35000"/>
            </a:spcAft>
            <a:buNone/>
          </a:pPr>
          <a:r>
            <a:rPr lang="zh-CN" sz="1800" b="1" kern="1200" dirty="0">
              <a:solidFill>
                <a:schemeClr val="tx1"/>
              </a:solidFill>
              <a:latin typeface="Calibri"/>
              <a:ea typeface="宋体" panose="02010600030101010101" pitchFamily="2" charset="-122"/>
              <a:cs typeface="+mn-cs"/>
            </a:rPr>
            <a:t>个人信息源</a:t>
          </a:r>
          <a:endParaRPr lang="en-US" altLang="zh-CN" sz="1800" b="1" kern="1200" dirty="0">
            <a:solidFill>
              <a:schemeClr val="tx1"/>
            </a:solidFill>
            <a:latin typeface="Calibri"/>
            <a:ea typeface="宋体" panose="02010600030101010101" pitchFamily="2" charset="-122"/>
            <a:cs typeface="+mn-cs"/>
          </a:endParaRPr>
        </a:p>
      </dgm:t>
    </dgm:pt>
    <dgm:pt modelId="{41B3D4BB-3137-4648-9E24-164BD41BB5E7}" type="parTrans" cxnId="{424F0055-1E93-4AB2-A25B-6BDAAB37B7F2}">
      <dgm:prSet custT="1"/>
      <dgm:spPr/>
      <dgm:t>
        <a:bodyPr/>
        <a:lstStyle/>
        <a:p>
          <a:pPr algn="l"/>
          <a:endParaRPr lang="zh-CN" altLang="en-US" sz="300"/>
        </a:p>
      </dgm:t>
    </dgm:pt>
    <dgm:pt modelId="{4B81D219-32D1-41A2-AEE6-64BA838A506F}" type="sibTrans" cxnId="{424F0055-1E93-4AB2-A25B-6BDAAB37B7F2}">
      <dgm:prSet/>
      <dgm:spPr/>
      <dgm:t>
        <a:bodyPr/>
        <a:lstStyle/>
        <a:p>
          <a:pPr algn="l"/>
          <a:endParaRPr lang="zh-CN" altLang="en-US" sz="1200"/>
        </a:p>
      </dgm:t>
    </dgm:pt>
    <dgm:pt modelId="{A868A660-F23F-4A0D-B7AD-8CE93BF868EE}">
      <dgm:prSet phldrT="[文本]" custT="1">
        <dgm:style>
          <a:lnRef idx="2">
            <a:schemeClr val="dk1"/>
          </a:lnRef>
          <a:fillRef idx="1">
            <a:schemeClr val="lt1"/>
          </a:fillRef>
          <a:effectRef idx="0">
            <a:schemeClr val="dk1"/>
          </a:effectRef>
          <a:fontRef idx="minor">
            <a:schemeClr val="dk1"/>
          </a:fontRef>
        </dgm:style>
      </dgm:prSet>
      <dgm:spPr>
        <a:ln/>
      </dgm:spPr>
      <dgm:t>
        <a:bodyPr spcFirstLastPara="0" vert="horz" wrap="square" lIns="12700" tIns="12700" rIns="12700" bIns="12700" numCol="1" spcCol="1270" anchor="ctr" anchorCtr="0"/>
        <a:lstStyle/>
        <a:p>
          <a:pPr marL="0" lvl="0" indent="0" algn="l" defTabSz="889000">
            <a:lnSpc>
              <a:spcPct val="90000"/>
            </a:lnSpc>
            <a:spcBef>
              <a:spcPct val="0"/>
            </a:spcBef>
            <a:spcAft>
              <a:spcPct val="35000"/>
            </a:spcAft>
            <a:buNone/>
          </a:pPr>
          <a:r>
            <a:rPr lang="zh-CN" sz="1800" b="1" kern="1200" dirty="0">
              <a:solidFill>
                <a:schemeClr val="tx1"/>
              </a:solidFill>
              <a:latin typeface="Calibri"/>
              <a:ea typeface="宋体" panose="02010600030101010101" pitchFamily="2" charset="-122"/>
              <a:cs typeface="+mn-cs"/>
            </a:rPr>
            <a:t>印刷型信息源</a:t>
          </a:r>
          <a:endParaRPr lang="en-US" altLang="zh-CN" sz="1800" b="1" kern="1200" dirty="0">
            <a:solidFill>
              <a:schemeClr val="tx1"/>
            </a:solidFill>
            <a:latin typeface="Calibri"/>
            <a:ea typeface="宋体" panose="02010600030101010101" pitchFamily="2" charset="-122"/>
            <a:cs typeface="+mn-cs"/>
          </a:endParaRPr>
        </a:p>
      </dgm:t>
    </dgm:pt>
    <dgm:pt modelId="{AA45736A-1EE1-44EB-8324-C8BC493BCAF1}" type="parTrans" cxnId="{5B96E71B-B4B4-4592-9FA6-6A0B87271D00}">
      <dgm:prSet custT="1"/>
      <dgm:spPr/>
      <dgm:t>
        <a:bodyPr/>
        <a:lstStyle/>
        <a:p>
          <a:pPr algn="l"/>
          <a:endParaRPr lang="zh-CN" altLang="en-US" sz="200"/>
        </a:p>
      </dgm:t>
    </dgm:pt>
    <dgm:pt modelId="{5A014EA7-11A9-4323-9E8A-5BE15AE69F7C}" type="sibTrans" cxnId="{5B96E71B-B4B4-4592-9FA6-6A0B87271D00}">
      <dgm:prSet/>
      <dgm:spPr/>
      <dgm:t>
        <a:bodyPr/>
        <a:lstStyle/>
        <a:p>
          <a:pPr algn="l"/>
          <a:endParaRPr lang="zh-CN" altLang="en-US" sz="1200"/>
        </a:p>
      </dgm:t>
    </dgm:pt>
    <dgm:pt modelId="{8BDA48B3-59FE-4AEC-9A56-93DA0881497D}">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altLang="en-US" sz="1800" b="1" dirty="0"/>
            <a:t>电子信息源</a:t>
          </a:r>
        </a:p>
      </dgm:t>
    </dgm:pt>
    <dgm:pt modelId="{216C67F1-09FC-42B5-8144-7CA217C53C90}" type="parTrans" cxnId="{2B2BF14C-C65B-4066-A30D-5AB2DC0F7EF6}">
      <dgm:prSet custT="1"/>
      <dgm:spPr/>
      <dgm:t>
        <a:bodyPr/>
        <a:lstStyle/>
        <a:p>
          <a:pPr algn="l"/>
          <a:endParaRPr lang="zh-CN" altLang="en-US" sz="200"/>
        </a:p>
      </dgm:t>
    </dgm:pt>
    <dgm:pt modelId="{5631A697-227A-45DA-8FCA-6AFCC021D2BE}" type="sibTrans" cxnId="{2B2BF14C-C65B-4066-A30D-5AB2DC0F7EF6}">
      <dgm:prSet/>
      <dgm:spPr/>
      <dgm:t>
        <a:bodyPr/>
        <a:lstStyle/>
        <a:p>
          <a:pPr algn="l"/>
          <a:endParaRPr lang="zh-CN" altLang="en-US" sz="1200"/>
        </a:p>
      </dgm:t>
    </dgm:pt>
    <dgm:pt modelId="{330276BA-CB5F-47C3-85B2-9C0A072215B1}">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sz="1800" b="1" dirty="0"/>
            <a:t>缩微型信息源</a:t>
          </a:r>
          <a:endParaRPr lang="en-US" altLang="zh-CN" sz="1800" b="1" dirty="0"/>
        </a:p>
      </dgm:t>
    </dgm:pt>
    <dgm:pt modelId="{56D7B2F1-B06D-4A55-B1A0-465FCD4AC8A8}" type="parTrans" cxnId="{4869FCD1-2D77-4C84-90E9-450DAABDCC22}">
      <dgm:prSet custT="1"/>
      <dgm:spPr/>
      <dgm:t>
        <a:bodyPr/>
        <a:lstStyle/>
        <a:p>
          <a:pPr algn="l"/>
          <a:endParaRPr lang="zh-CN" altLang="en-US" sz="200"/>
        </a:p>
      </dgm:t>
    </dgm:pt>
    <dgm:pt modelId="{098C90EE-A412-4294-9F48-314FBDB68412}" type="sibTrans" cxnId="{4869FCD1-2D77-4C84-90E9-450DAABDCC22}">
      <dgm:prSet/>
      <dgm:spPr/>
      <dgm:t>
        <a:bodyPr/>
        <a:lstStyle/>
        <a:p>
          <a:pPr algn="l"/>
          <a:endParaRPr lang="zh-CN" altLang="en-US" sz="1200"/>
        </a:p>
      </dgm:t>
    </dgm:pt>
    <dgm:pt modelId="{C6409EAB-1506-465C-971E-433FA3376099}">
      <dgm:prSet phldrT="[文本]" custT="1">
        <dgm:style>
          <a:lnRef idx="2">
            <a:schemeClr val="dk1"/>
          </a:lnRef>
          <a:fillRef idx="1">
            <a:schemeClr val="lt1"/>
          </a:fillRef>
          <a:effectRef idx="0">
            <a:schemeClr val="dk1"/>
          </a:effectRef>
          <a:fontRef idx="minor">
            <a:schemeClr val="dk1"/>
          </a:fontRef>
        </dgm:style>
      </dgm:prSet>
      <dgm:spPr/>
      <dgm:t>
        <a:bodyPr/>
        <a:lstStyle/>
        <a:p>
          <a:pPr algn="l"/>
          <a:r>
            <a:rPr lang="zh-CN" altLang="en-US" sz="1800" b="1" dirty="0"/>
            <a:t>实物信息源</a:t>
          </a:r>
        </a:p>
      </dgm:t>
    </dgm:pt>
    <dgm:pt modelId="{08588523-E421-419D-B2A2-132E4BFAC926}" type="parTrans" cxnId="{1FE7DCA5-813A-4A80-A2FC-EB4490190A95}">
      <dgm:prSet custT="1"/>
      <dgm:spPr/>
      <dgm:t>
        <a:bodyPr/>
        <a:lstStyle/>
        <a:p>
          <a:pPr algn="l"/>
          <a:endParaRPr lang="zh-CN" altLang="en-US" sz="300"/>
        </a:p>
      </dgm:t>
    </dgm:pt>
    <dgm:pt modelId="{1D41465C-6339-4262-A2D0-87ECABD32F09}" type="sibTrans" cxnId="{1FE7DCA5-813A-4A80-A2FC-EB4490190A95}">
      <dgm:prSet/>
      <dgm:spPr/>
      <dgm:t>
        <a:bodyPr/>
        <a:lstStyle/>
        <a:p>
          <a:pPr algn="l"/>
          <a:endParaRPr lang="zh-CN" altLang="en-US" sz="1200"/>
        </a:p>
      </dgm:t>
    </dgm:pt>
    <dgm:pt modelId="{E9FC3FBD-87EE-4F97-AE17-80169058DB35}" type="pres">
      <dgm:prSet presAssocID="{F3BE2C29-BEBA-4AE2-A00B-75715023339B}" presName="Name0" presStyleCnt="0">
        <dgm:presLayoutVars>
          <dgm:chPref val="1"/>
          <dgm:dir/>
          <dgm:animOne val="branch"/>
          <dgm:animLvl val="lvl"/>
          <dgm:resizeHandles val="exact"/>
        </dgm:presLayoutVars>
      </dgm:prSet>
      <dgm:spPr/>
    </dgm:pt>
    <dgm:pt modelId="{756D64F7-A71A-4B6F-A18D-16BB41478482}" type="pres">
      <dgm:prSet presAssocID="{FACA70E1-CA64-414C-9F37-9B441C278DA9}" presName="root1" presStyleCnt="0"/>
      <dgm:spPr/>
    </dgm:pt>
    <dgm:pt modelId="{F68E038B-D9ED-48D2-88B1-13FEA8A57424}" type="pres">
      <dgm:prSet presAssocID="{FACA70E1-CA64-414C-9F37-9B441C278DA9}" presName="LevelOneTextNode" presStyleLbl="node0" presStyleIdx="0" presStyleCnt="1" custAng="10800000" custScaleY="88766">
        <dgm:presLayoutVars>
          <dgm:chPref val="3"/>
        </dgm:presLayoutVars>
      </dgm:prSet>
      <dgm:spPr/>
    </dgm:pt>
    <dgm:pt modelId="{266754DB-C2ED-44A4-A71E-D8E7E37C6374}" type="pres">
      <dgm:prSet presAssocID="{FACA70E1-CA64-414C-9F37-9B441C278DA9}" presName="level2hierChild" presStyleCnt="0"/>
      <dgm:spPr/>
    </dgm:pt>
    <dgm:pt modelId="{04E859D5-5067-4957-8572-8502144808D5}" type="pres">
      <dgm:prSet presAssocID="{41B3D4BB-3137-4648-9E24-164BD41BB5E7}" presName="conn2-1" presStyleLbl="parChTrans1D2" presStyleIdx="0" presStyleCnt="5"/>
      <dgm:spPr/>
    </dgm:pt>
    <dgm:pt modelId="{6105FA0F-25C2-449D-9BF1-1FDB000D6B1D}" type="pres">
      <dgm:prSet presAssocID="{41B3D4BB-3137-4648-9E24-164BD41BB5E7}" presName="connTx" presStyleLbl="parChTrans1D2" presStyleIdx="0" presStyleCnt="5"/>
      <dgm:spPr/>
    </dgm:pt>
    <dgm:pt modelId="{B469D2C1-1F6D-47E5-9A10-E875A0A036B5}" type="pres">
      <dgm:prSet presAssocID="{6B76827D-5574-4BDF-93F9-5A32112A4F0F}" presName="root2" presStyleCnt="0"/>
      <dgm:spPr/>
    </dgm:pt>
    <dgm:pt modelId="{4AFD5703-F35C-4877-B7F5-8F498708326E}" type="pres">
      <dgm:prSet presAssocID="{6B76827D-5574-4BDF-93F9-5A32112A4F0F}" presName="LevelTwoTextNode" presStyleLbl="node2" presStyleIdx="0" presStyleCnt="5" custScaleX="113571">
        <dgm:presLayoutVars>
          <dgm:chPref val="3"/>
        </dgm:presLayoutVars>
      </dgm:prSet>
      <dgm:spPr>
        <a:xfrm>
          <a:off x="2392519" y="472"/>
          <a:ext cx="2145325" cy="575906"/>
        </a:xfrm>
        <a:prstGeom prst="rect">
          <a:avLst/>
        </a:prstGeom>
      </dgm:spPr>
    </dgm:pt>
    <dgm:pt modelId="{A26F0539-89B0-433D-B037-B51C51CC301E}" type="pres">
      <dgm:prSet presAssocID="{6B76827D-5574-4BDF-93F9-5A32112A4F0F}" presName="level3hierChild" presStyleCnt="0"/>
      <dgm:spPr/>
    </dgm:pt>
    <dgm:pt modelId="{48AC309B-9568-413E-A4DD-401497712F86}" type="pres">
      <dgm:prSet presAssocID="{AA45736A-1EE1-44EB-8324-C8BC493BCAF1}" presName="conn2-1" presStyleLbl="parChTrans1D2" presStyleIdx="1" presStyleCnt="5"/>
      <dgm:spPr/>
    </dgm:pt>
    <dgm:pt modelId="{5809B1B7-F626-4687-B683-4EF8D61036C8}" type="pres">
      <dgm:prSet presAssocID="{AA45736A-1EE1-44EB-8324-C8BC493BCAF1}" presName="connTx" presStyleLbl="parChTrans1D2" presStyleIdx="1" presStyleCnt="5"/>
      <dgm:spPr/>
    </dgm:pt>
    <dgm:pt modelId="{10B889B0-FE07-436A-9BF6-459A40BF79C4}" type="pres">
      <dgm:prSet presAssocID="{A868A660-F23F-4A0D-B7AD-8CE93BF868EE}" presName="root2" presStyleCnt="0"/>
      <dgm:spPr/>
    </dgm:pt>
    <dgm:pt modelId="{CCDD2116-85E6-4412-9E3F-E9262FC07525}" type="pres">
      <dgm:prSet presAssocID="{A868A660-F23F-4A0D-B7AD-8CE93BF868EE}" presName="LevelTwoTextNode" presStyleLbl="node2" presStyleIdx="1" presStyleCnt="5" custScaleX="113571">
        <dgm:presLayoutVars>
          <dgm:chPref val="3"/>
        </dgm:presLayoutVars>
      </dgm:prSet>
      <dgm:spPr>
        <a:xfrm>
          <a:off x="2392519" y="720355"/>
          <a:ext cx="2145325" cy="575906"/>
        </a:xfrm>
        <a:prstGeom prst="rect">
          <a:avLst/>
        </a:prstGeom>
      </dgm:spPr>
    </dgm:pt>
    <dgm:pt modelId="{672EA121-13C3-43DF-A596-AC1EA74ED7DD}" type="pres">
      <dgm:prSet presAssocID="{A868A660-F23F-4A0D-B7AD-8CE93BF868EE}" presName="level3hierChild" presStyleCnt="0"/>
      <dgm:spPr/>
    </dgm:pt>
    <dgm:pt modelId="{D70E4EF9-4958-4FE6-A667-5C22548CB842}" type="pres">
      <dgm:prSet presAssocID="{56D7B2F1-B06D-4A55-B1A0-465FCD4AC8A8}" presName="conn2-1" presStyleLbl="parChTrans1D2" presStyleIdx="2" presStyleCnt="5"/>
      <dgm:spPr/>
    </dgm:pt>
    <dgm:pt modelId="{4AC7C4D9-A210-426E-A78B-4D3E9AFFC92C}" type="pres">
      <dgm:prSet presAssocID="{56D7B2F1-B06D-4A55-B1A0-465FCD4AC8A8}" presName="connTx" presStyleLbl="parChTrans1D2" presStyleIdx="2" presStyleCnt="5"/>
      <dgm:spPr/>
    </dgm:pt>
    <dgm:pt modelId="{6138673D-5294-460F-8BE8-E7B8B207C7F4}" type="pres">
      <dgm:prSet presAssocID="{330276BA-CB5F-47C3-85B2-9C0A072215B1}" presName="root2" presStyleCnt="0"/>
      <dgm:spPr/>
    </dgm:pt>
    <dgm:pt modelId="{AA828AEA-8BD6-44DF-AC80-EB03FBEDCC39}" type="pres">
      <dgm:prSet presAssocID="{330276BA-CB5F-47C3-85B2-9C0A072215B1}" presName="LevelTwoTextNode" presStyleLbl="node2" presStyleIdx="2" presStyleCnt="5" custScaleX="113571">
        <dgm:presLayoutVars>
          <dgm:chPref val="3"/>
        </dgm:presLayoutVars>
      </dgm:prSet>
      <dgm:spPr/>
    </dgm:pt>
    <dgm:pt modelId="{E2C83A21-2088-41A9-8335-94B8E2F9F90E}" type="pres">
      <dgm:prSet presAssocID="{330276BA-CB5F-47C3-85B2-9C0A072215B1}" presName="level3hierChild" presStyleCnt="0"/>
      <dgm:spPr/>
    </dgm:pt>
    <dgm:pt modelId="{C43204C5-AE6A-43C7-AF39-7ADEA76DD1D0}" type="pres">
      <dgm:prSet presAssocID="{216C67F1-09FC-42B5-8144-7CA217C53C90}" presName="conn2-1" presStyleLbl="parChTrans1D2" presStyleIdx="3" presStyleCnt="5"/>
      <dgm:spPr/>
    </dgm:pt>
    <dgm:pt modelId="{73588A48-89C0-48B8-9F66-85D8BD0A2C81}" type="pres">
      <dgm:prSet presAssocID="{216C67F1-09FC-42B5-8144-7CA217C53C90}" presName="connTx" presStyleLbl="parChTrans1D2" presStyleIdx="3" presStyleCnt="5"/>
      <dgm:spPr/>
    </dgm:pt>
    <dgm:pt modelId="{F0EC333B-83A3-478E-BE10-10EC5DA6DC32}" type="pres">
      <dgm:prSet presAssocID="{8BDA48B3-59FE-4AEC-9A56-93DA0881497D}" presName="root2" presStyleCnt="0"/>
      <dgm:spPr/>
    </dgm:pt>
    <dgm:pt modelId="{57ECEE1D-55D1-4D17-A460-2C6350E87897}" type="pres">
      <dgm:prSet presAssocID="{8BDA48B3-59FE-4AEC-9A56-93DA0881497D}" presName="LevelTwoTextNode" presStyleLbl="node2" presStyleIdx="3" presStyleCnt="5" custScaleX="113571">
        <dgm:presLayoutVars>
          <dgm:chPref val="3"/>
        </dgm:presLayoutVars>
      </dgm:prSet>
      <dgm:spPr/>
    </dgm:pt>
    <dgm:pt modelId="{BCA7C355-677E-4FC3-9147-D0DAA63ABC33}" type="pres">
      <dgm:prSet presAssocID="{8BDA48B3-59FE-4AEC-9A56-93DA0881497D}" presName="level3hierChild" presStyleCnt="0"/>
      <dgm:spPr/>
    </dgm:pt>
    <dgm:pt modelId="{EC5FC588-A913-4D87-9FC8-54D6FA4F887F}" type="pres">
      <dgm:prSet presAssocID="{08588523-E421-419D-B2A2-132E4BFAC926}" presName="conn2-1" presStyleLbl="parChTrans1D2" presStyleIdx="4" presStyleCnt="5"/>
      <dgm:spPr/>
    </dgm:pt>
    <dgm:pt modelId="{3039107E-254E-4518-875C-CE8140C45137}" type="pres">
      <dgm:prSet presAssocID="{08588523-E421-419D-B2A2-132E4BFAC926}" presName="connTx" presStyleLbl="parChTrans1D2" presStyleIdx="4" presStyleCnt="5"/>
      <dgm:spPr/>
    </dgm:pt>
    <dgm:pt modelId="{31FF7E4D-0562-4C4E-9A5C-3828FF6F215D}" type="pres">
      <dgm:prSet presAssocID="{C6409EAB-1506-465C-971E-433FA3376099}" presName="root2" presStyleCnt="0"/>
      <dgm:spPr/>
    </dgm:pt>
    <dgm:pt modelId="{176BAFC7-5D1D-4D93-AFB3-97BEE9E58388}" type="pres">
      <dgm:prSet presAssocID="{C6409EAB-1506-465C-971E-433FA3376099}" presName="LevelTwoTextNode" presStyleLbl="node2" presStyleIdx="4" presStyleCnt="5" custScaleX="113571">
        <dgm:presLayoutVars>
          <dgm:chPref val="3"/>
        </dgm:presLayoutVars>
      </dgm:prSet>
      <dgm:spPr/>
    </dgm:pt>
    <dgm:pt modelId="{E64EB281-C0DC-45E0-B2D8-D579A80EE5CA}" type="pres">
      <dgm:prSet presAssocID="{C6409EAB-1506-465C-971E-433FA3376099}" presName="level3hierChild" presStyleCnt="0"/>
      <dgm:spPr/>
    </dgm:pt>
  </dgm:ptLst>
  <dgm:cxnLst>
    <dgm:cxn modelId="{E2F9D111-FC01-4933-A3CF-4ACCB702811D}" type="presOf" srcId="{56D7B2F1-B06D-4A55-B1A0-465FCD4AC8A8}" destId="{D70E4EF9-4958-4FE6-A667-5C22548CB842}" srcOrd="0" destOrd="0" presId="urn:microsoft.com/office/officeart/2008/layout/HorizontalMultiLevelHierarchy"/>
    <dgm:cxn modelId="{C08CAB16-30B7-4BCF-83F8-E1855F43E66F}" type="presOf" srcId="{08588523-E421-419D-B2A2-132E4BFAC926}" destId="{3039107E-254E-4518-875C-CE8140C45137}" srcOrd="1" destOrd="0" presId="urn:microsoft.com/office/officeart/2008/layout/HorizontalMultiLevelHierarchy"/>
    <dgm:cxn modelId="{5B96E71B-B4B4-4592-9FA6-6A0B87271D00}" srcId="{FACA70E1-CA64-414C-9F37-9B441C278DA9}" destId="{A868A660-F23F-4A0D-B7AD-8CE93BF868EE}" srcOrd="1" destOrd="0" parTransId="{AA45736A-1EE1-44EB-8324-C8BC493BCAF1}" sibTransId="{5A014EA7-11A9-4323-9E8A-5BE15AE69F7C}"/>
    <dgm:cxn modelId="{352BE21E-5ECF-4244-8E2A-A1673265CA18}" srcId="{F3BE2C29-BEBA-4AE2-A00B-75715023339B}" destId="{FACA70E1-CA64-414C-9F37-9B441C278DA9}" srcOrd="0" destOrd="0" parTransId="{63A61072-80DF-4E5F-8E86-241279893F97}" sibTransId="{BF7D64ED-018F-4D90-BBFB-527386F42ECA}"/>
    <dgm:cxn modelId="{5D6F8531-9871-4790-96B5-173A5D7FCF86}" type="presOf" srcId="{C6409EAB-1506-465C-971E-433FA3376099}" destId="{176BAFC7-5D1D-4D93-AFB3-97BEE9E58388}" srcOrd="0" destOrd="0" presId="urn:microsoft.com/office/officeart/2008/layout/HorizontalMultiLevelHierarchy"/>
    <dgm:cxn modelId="{2B2BF14C-C65B-4066-A30D-5AB2DC0F7EF6}" srcId="{FACA70E1-CA64-414C-9F37-9B441C278DA9}" destId="{8BDA48B3-59FE-4AEC-9A56-93DA0881497D}" srcOrd="3" destOrd="0" parTransId="{216C67F1-09FC-42B5-8144-7CA217C53C90}" sibTransId="{5631A697-227A-45DA-8FCA-6AFCC021D2BE}"/>
    <dgm:cxn modelId="{2305324F-4DED-45DE-81FE-732DA1253737}" type="presOf" srcId="{A868A660-F23F-4A0D-B7AD-8CE93BF868EE}" destId="{CCDD2116-85E6-4412-9E3F-E9262FC07525}" srcOrd="0" destOrd="0" presId="urn:microsoft.com/office/officeart/2008/layout/HorizontalMultiLevelHierarchy"/>
    <dgm:cxn modelId="{72357171-8497-4FC3-B1FC-5A107C91DCD8}" type="presOf" srcId="{330276BA-CB5F-47C3-85B2-9C0A072215B1}" destId="{AA828AEA-8BD6-44DF-AC80-EB03FBEDCC39}" srcOrd="0" destOrd="0" presId="urn:microsoft.com/office/officeart/2008/layout/HorizontalMultiLevelHierarchy"/>
    <dgm:cxn modelId="{424F0055-1E93-4AB2-A25B-6BDAAB37B7F2}" srcId="{FACA70E1-CA64-414C-9F37-9B441C278DA9}" destId="{6B76827D-5574-4BDF-93F9-5A32112A4F0F}" srcOrd="0" destOrd="0" parTransId="{41B3D4BB-3137-4648-9E24-164BD41BB5E7}" sibTransId="{4B81D219-32D1-41A2-AEE6-64BA838A506F}"/>
    <dgm:cxn modelId="{0F08BB5A-7C19-43C8-8157-B3D931E73CE7}" type="presOf" srcId="{AA45736A-1EE1-44EB-8324-C8BC493BCAF1}" destId="{48AC309B-9568-413E-A4DD-401497712F86}" srcOrd="0" destOrd="0" presId="urn:microsoft.com/office/officeart/2008/layout/HorizontalMultiLevelHierarchy"/>
    <dgm:cxn modelId="{6568127C-E410-4705-A8B6-A6846CBC3D55}" type="presOf" srcId="{56D7B2F1-B06D-4A55-B1A0-465FCD4AC8A8}" destId="{4AC7C4D9-A210-426E-A78B-4D3E9AFFC92C}" srcOrd="1" destOrd="0" presId="urn:microsoft.com/office/officeart/2008/layout/HorizontalMultiLevelHierarchy"/>
    <dgm:cxn modelId="{16B1E989-4590-43D5-92D6-FF9589D82337}" type="presOf" srcId="{AA45736A-1EE1-44EB-8324-C8BC493BCAF1}" destId="{5809B1B7-F626-4687-B683-4EF8D61036C8}" srcOrd="1" destOrd="0" presId="urn:microsoft.com/office/officeart/2008/layout/HorizontalMultiLevelHierarchy"/>
    <dgm:cxn modelId="{67AD2F8F-7C75-41DE-AA9E-BBE11EC61EE6}" type="presOf" srcId="{08588523-E421-419D-B2A2-132E4BFAC926}" destId="{EC5FC588-A913-4D87-9FC8-54D6FA4F887F}" srcOrd="0" destOrd="0" presId="urn:microsoft.com/office/officeart/2008/layout/HorizontalMultiLevelHierarchy"/>
    <dgm:cxn modelId="{D328BC95-B100-4AC8-AF2F-6C742EB966A0}" type="presOf" srcId="{8BDA48B3-59FE-4AEC-9A56-93DA0881497D}" destId="{57ECEE1D-55D1-4D17-A460-2C6350E87897}" srcOrd="0" destOrd="0" presId="urn:microsoft.com/office/officeart/2008/layout/HorizontalMultiLevelHierarchy"/>
    <dgm:cxn modelId="{2ABD2597-BE34-4F16-81AE-4C9B39FCC482}" type="presOf" srcId="{41B3D4BB-3137-4648-9E24-164BD41BB5E7}" destId="{6105FA0F-25C2-449D-9BF1-1FDB000D6B1D}" srcOrd="1" destOrd="0" presId="urn:microsoft.com/office/officeart/2008/layout/HorizontalMultiLevelHierarchy"/>
    <dgm:cxn modelId="{818469A4-7476-4AC6-AAF3-13833813CDE4}" type="presOf" srcId="{6B76827D-5574-4BDF-93F9-5A32112A4F0F}" destId="{4AFD5703-F35C-4877-B7F5-8F498708326E}" srcOrd="0" destOrd="0" presId="urn:microsoft.com/office/officeart/2008/layout/HorizontalMultiLevelHierarchy"/>
    <dgm:cxn modelId="{1FE7DCA5-813A-4A80-A2FC-EB4490190A95}" srcId="{FACA70E1-CA64-414C-9F37-9B441C278DA9}" destId="{C6409EAB-1506-465C-971E-433FA3376099}" srcOrd="4" destOrd="0" parTransId="{08588523-E421-419D-B2A2-132E4BFAC926}" sibTransId="{1D41465C-6339-4262-A2D0-87ECABD32F09}"/>
    <dgm:cxn modelId="{4869FCD1-2D77-4C84-90E9-450DAABDCC22}" srcId="{FACA70E1-CA64-414C-9F37-9B441C278DA9}" destId="{330276BA-CB5F-47C3-85B2-9C0A072215B1}" srcOrd="2" destOrd="0" parTransId="{56D7B2F1-B06D-4A55-B1A0-465FCD4AC8A8}" sibTransId="{098C90EE-A412-4294-9F48-314FBDB68412}"/>
    <dgm:cxn modelId="{81F7D2E8-AF8C-4FCC-BACF-A787FE61B9C8}" type="presOf" srcId="{F3BE2C29-BEBA-4AE2-A00B-75715023339B}" destId="{E9FC3FBD-87EE-4F97-AE17-80169058DB35}" srcOrd="0" destOrd="0" presId="urn:microsoft.com/office/officeart/2008/layout/HorizontalMultiLevelHierarchy"/>
    <dgm:cxn modelId="{3ABFAAED-CCAF-403B-BD5D-3642D4FF9430}" type="presOf" srcId="{216C67F1-09FC-42B5-8144-7CA217C53C90}" destId="{C43204C5-AE6A-43C7-AF39-7ADEA76DD1D0}" srcOrd="0" destOrd="0" presId="urn:microsoft.com/office/officeart/2008/layout/HorizontalMultiLevelHierarchy"/>
    <dgm:cxn modelId="{78B336F9-53DA-4592-A486-9C2A3226B9A4}" type="presOf" srcId="{FACA70E1-CA64-414C-9F37-9B441C278DA9}" destId="{F68E038B-D9ED-48D2-88B1-13FEA8A57424}" srcOrd="0" destOrd="0" presId="urn:microsoft.com/office/officeart/2008/layout/HorizontalMultiLevelHierarchy"/>
    <dgm:cxn modelId="{FEAB6CFB-2880-4E9E-ADD0-54B9A098FF5D}" type="presOf" srcId="{41B3D4BB-3137-4648-9E24-164BD41BB5E7}" destId="{04E859D5-5067-4957-8572-8502144808D5}" srcOrd="0" destOrd="0" presId="urn:microsoft.com/office/officeart/2008/layout/HorizontalMultiLevelHierarchy"/>
    <dgm:cxn modelId="{DF6E9DFF-380F-43DA-914A-B4CFDFD55FDD}" type="presOf" srcId="{216C67F1-09FC-42B5-8144-7CA217C53C90}" destId="{73588A48-89C0-48B8-9F66-85D8BD0A2C81}" srcOrd="1" destOrd="0" presId="urn:microsoft.com/office/officeart/2008/layout/HorizontalMultiLevelHierarchy"/>
    <dgm:cxn modelId="{36002B46-B849-4BC9-BEAD-40A8B4910E47}" type="presParOf" srcId="{E9FC3FBD-87EE-4F97-AE17-80169058DB35}" destId="{756D64F7-A71A-4B6F-A18D-16BB41478482}" srcOrd="0" destOrd="0" presId="urn:microsoft.com/office/officeart/2008/layout/HorizontalMultiLevelHierarchy"/>
    <dgm:cxn modelId="{ABACEE28-0002-4A3A-81F6-0F7DD403F44B}" type="presParOf" srcId="{756D64F7-A71A-4B6F-A18D-16BB41478482}" destId="{F68E038B-D9ED-48D2-88B1-13FEA8A57424}" srcOrd="0" destOrd="0" presId="urn:microsoft.com/office/officeart/2008/layout/HorizontalMultiLevelHierarchy"/>
    <dgm:cxn modelId="{08C7A5BA-9459-4F73-8533-14E9348E95FD}" type="presParOf" srcId="{756D64F7-A71A-4B6F-A18D-16BB41478482}" destId="{266754DB-C2ED-44A4-A71E-D8E7E37C6374}" srcOrd="1" destOrd="0" presId="urn:microsoft.com/office/officeart/2008/layout/HorizontalMultiLevelHierarchy"/>
    <dgm:cxn modelId="{1F6BBB10-F8C8-42AB-9CFC-E8E94A4DBB51}" type="presParOf" srcId="{266754DB-C2ED-44A4-A71E-D8E7E37C6374}" destId="{04E859D5-5067-4957-8572-8502144808D5}" srcOrd="0" destOrd="0" presId="urn:microsoft.com/office/officeart/2008/layout/HorizontalMultiLevelHierarchy"/>
    <dgm:cxn modelId="{53E28751-E50B-4B24-BDF1-21396A7C16D6}" type="presParOf" srcId="{04E859D5-5067-4957-8572-8502144808D5}" destId="{6105FA0F-25C2-449D-9BF1-1FDB000D6B1D}" srcOrd="0" destOrd="0" presId="urn:microsoft.com/office/officeart/2008/layout/HorizontalMultiLevelHierarchy"/>
    <dgm:cxn modelId="{4242D620-7C74-4299-B666-80F682CE2FF5}" type="presParOf" srcId="{266754DB-C2ED-44A4-A71E-D8E7E37C6374}" destId="{B469D2C1-1F6D-47E5-9A10-E875A0A036B5}" srcOrd="1" destOrd="0" presId="urn:microsoft.com/office/officeart/2008/layout/HorizontalMultiLevelHierarchy"/>
    <dgm:cxn modelId="{BA6A02EC-1A3D-454C-B3B7-2149C198106A}" type="presParOf" srcId="{B469D2C1-1F6D-47E5-9A10-E875A0A036B5}" destId="{4AFD5703-F35C-4877-B7F5-8F498708326E}" srcOrd="0" destOrd="0" presId="urn:microsoft.com/office/officeart/2008/layout/HorizontalMultiLevelHierarchy"/>
    <dgm:cxn modelId="{E82C7494-0993-4499-A9A6-3BB69CD5A632}" type="presParOf" srcId="{B469D2C1-1F6D-47E5-9A10-E875A0A036B5}" destId="{A26F0539-89B0-433D-B037-B51C51CC301E}" srcOrd="1" destOrd="0" presId="urn:microsoft.com/office/officeart/2008/layout/HorizontalMultiLevelHierarchy"/>
    <dgm:cxn modelId="{2FDC0BAE-4BCA-4D8F-B2E1-CEEA623D92FE}" type="presParOf" srcId="{266754DB-C2ED-44A4-A71E-D8E7E37C6374}" destId="{48AC309B-9568-413E-A4DD-401497712F86}" srcOrd="2" destOrd="0" presId="urn:microsoft.com/office/officeart/2008/layout/HorizontalMultiLevelHierarchy"/>
    <dgm:cxn modelId="{D76D824C-DA01-43CA-8A9E-03F3A396B2A3}" type="presParOf" srcId="{48AC309B-9568-413E-A4DD-401497712F86}" destId="{5809B1B7-F626-4687-B683-4EF8D61036C8}" srcOrd="0" destOrd="0" presId="urn:microsoft.com/office/officeart/2008/layout/HorizontalMultiLevelHierarchy"/>
    <dgm:cxn modelId="{75B3A83A-D051-4BA7-A9B5-882D12119619}" type="presParOf" srcId="{266754DB-C2ED-44A4-A71E-D8E7E37C6374}" destId="{10B889B0-FE07-436A-9BF6-459A40BF79C4}" srcOrd="3" destOrd="0" presId="urn:microsoft.com/office/officeart/2008/layout/HorizontalMultiLevelHierarchy"/>
    <dgm:cxn modelId="{5E050EB0-FE3C-4706-9ED3-F7C0B3633F42}" type="presParOf" srcId="{10B889B0-FE07-436A-9BF6-459A40BF79C4}" destId="{CCDD2116-85E6-4412-9E3F-E9262FC07525}" srcOrd="0" destOrd="0" presId="urn:microsoft.com/office/officeart/2008/layout/HorizontalMultiLevelHierarchy"/>
    <dgm:cxn modelId="{A512CA02-9D99-4E01-9440-3AF9BB5E5561}" type="presParOf" srcId="{10B889B0-FE07-436A-9BF6-459A40BF79C4}" destId="{672EA121-13C3-43DF-A596-AC1EA74ED7DD}" srcOrd="1" destOrd="0" presId="urn:microsoft.com/office/officeart/2008/layout/HorizontalMultiLevelHierarchy"/>
    <dgm:cxn modelId="{2A637324-BE3E-4486-A3BD-DF7F7C1D831D}" type="presParOf" srcId="{266754DB-C2ED-44A4-A71E-D8E7E37C6374}" destId="{D70E4EF9-4958-4FE6-A667-5C22548CB842}" srcOrd="4" destOrd="0" presId="urn:microsoft.com/office/officeart/2008/layout/HorizontalMultiLevelHierarchy"/>
    <dgm:cxn modelId="{AF4A787C-4AFB-478E-BF83-0F4E3E4CBB6A}" type="presParOf" srcId="{D70E4EF9-4958-4FE6-A667-5C22548CB842}" destId="{4AC7C4D9-A210-426E-A78B-4D3E9AFFC92C}" srcOrd="0" destOrd="0" presId="urn:microsoft.com/office/officeart/2008/layout/HorizontalMultiLevelHierarchy"/>
    <dgm:cxn modelId="{6F71787D-F2B5-4FD6-A972-3D66E604040D}" type="presParOf" srcId="{266754DB-C2ED-44A4-A71E-D8E7E37C6374}" destId="{6138673D-5294-460F-8BE8-E7B8B207C7F4}" srcOrd="5" destOrd="0" presId="urn:microsoft.com/office/officeart/2008/layout/HorizontalMultiLevelHierarchy"/>
    <dgm:cxn modelId="{40EA208D-27E2-4752-9D60-373311A89743}" type="presParOf" srcId="{6138673D-5294-460F-8BE8-E7B8B207C7F4}" destId="{AA828AEA-8BD6-44DF-AC80-EB03FBEDCC39}" srcOrd="0" destOrd="0" presId="urn:microsoft.com/office/officeart/2008/layout/HorizontalMultiLevelHierarchy"/>
    <dgm:cxn modelId="{1CD64779-2603-4DB0-A52C-BF6A8935FA48}" type="presParOf" srcId="{6138673D-5294-460F-8BE8-E7B8B207C7F4}" destId="{E2C83A21-2088-41A9-8335-94B8E2F9F90E}" srcOrd="1" destOrd="0" presId="urn:microsoft.com/office/officeart/2008/layout/HorizontalMultiLevelHierarchy"/>
    <dgm:cxn modelId="{4024935B-CAED-4F06-A14B-16ACB1F67CD9}" type="presParOf" srcId="{266754DB-C2ED-44A4-A71E-D8E7E37C6374}" destId="{C43204C5-AE6A-43C7-AF39-7ADEA76DD1D0}" srcOrd="6" destOrd="0" presId="urn:microsoft.com/office/officeart/2008/layout/HorizontalMultiLevelHierarchy"/>
    <dgm:cxn modelId="{83634556-694D-44FD-AD81-077ACCB7FD13}" type="presParOf" srcId="{C43204C5-AE6A-43C7-AF39-7ADEA76DD1D0}" destId="{73588A48-89C0-48B8-9F66-85D8BD0A2C81}" srcOrd="0" destOrd="0" presId="urn:microsoft.com/office/officeart/2008/layout/HorizontalMultiLevelHierarchy"/>
    <dgm:cxn modelId="{C153BFC2-BEB5-40EC-8C7F-65F09ACF937E}" type="presParOf" srcId="{266754DB-C2ED-44A4-A71E-D8E7E37C6374}" destId="{F0EC333B-83A3-478E-BE10-10EC5DA6DC32}" srcOrd="7" destOrd="0" presId="urn:microsoft.com/office/officeart/2008/layout/HorizontalMultiLevelHierarchy"/>
    <dgm:cxn modelId="{B5C58A42-098D-437D-AE03-720FDAF53691}" type="presParOf" srcId="{F0EC333B-83A3-478E-BE10-10EC5DA6DC32}" destId="{57ECEE1D-55D1-4D17-A460-2C6350E87897}" srcOrd="0" destOrd="0" presId="urn:microsoft.com/office/officeart/2008/layout/HorizontalMultiLevelHierarchy"/>
    <dgm:cxn modelId="{63EB6BEB-1B75-4F11-AF00-7D09D6089084}" type="presParOf" srcId="{F0EC333B-83A3-478E-BE10-10EC5DA6DC32}" destId="{BCA7C355-677E-4FC3-9147-D0DAA63ABC33}" srcOrd="1" destOrd="0" presId="urn:microsoft.com/office/officeart/2008/layout/HorizontalMultiLevelHierarchy"/>
    <dgm:cxn modelId="{F0E0A1C4-79D6-46B4-945B-C9CE7E59F280}" type="presParOf" srcId="{266754DB-C2ED-44A4-A71E-D8E7E37C6374}" destId="{EC5FC588-A913-4D87-9FC8-54D6FA4F887F}" srcOrd="8" destOrd="0" presId="urn:microsoft.com/office/officeart/2008/layout/HorizontalMultiLevelHierarchy"/>
    <dgm:cxn modelId="{96755DE5-EB85-4855-9C0F-81C9A16C2442}" type="presParOf" srcId="{EC5FC588-A913-4D87-9FC8-54D6FA4F887F}" destId="{3039107E-254E-4518-875C-CE8140C45137}" srcOrd="0" destOrd="0" presId="urn:microsoft.com/office/officeart/2008/layout/HorizontalMultiLevelHierarchy"/>
    <dgm:cxn modelId="{067EAB23-E5F5-4D17-8B3A-4489A55AC64B}" type="presParOf" srcId="{266754DB-C2ED-44A4-A71E-D8E7E37C6374}" destId="{31FF7E4D-0562-4C4E-9A5C-3828FF6F215D}" srcOrd="9" destOrd="0" presId="urn:microsoft.com/office/officeart/2008/layout/HorizontalMultiLevelHierarchy"/>
    <dgm:cxn modelId="{8B4ECA3D-4864-4F57-B9AE-346F314EE0EE}" type="presParOf" srcId="{31FF7E4D-0562-4C4E-9A5C-3828FF6F215D}" destId="{176BAFC7-5D1D-4D93-AFB3-97BEE9E58388}" srcOrd="0" destOrd="0" presId="urn:microsoft.com/office/officeart/2008/layout/HorizontalMultiLevelHierarchy"/>
    <dgm:cxn modelId="{0FF9FB16-3FEE-40F9-8088-E2522BD968FD}" type="presParOf" srcId="{31FF7E4D-0562-4C4E-9A5C-3828FF6F215D}" destId="{E64EB281-C0DC-45E0-B2D8-D579A80EE5C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225C3E-6A06-44F7-8E0E-51D3821534EA}" type="doc">
      <dgm:prSet loTypeId="urn:microsoft.com/office/officeart/2005/8/layout/hChevron3" loCatId="process" qsTypeId="urn:microsoft.com/office/officeart/2005/8/quickstyle/simple1" qsCatId="simple" csTypeId="urn:microsoft.com/office/officeart/2005/8/colors/accent1_2" csCatId="accent1" phldr="1"/>
      <dgm:spPr/>
    </dgm:pt>
    <dgm:pt modelId="{AF7A0843-1FFE-46F5-9668-DE29032757AF}">
      <dgm:prSet phldrT="[文本]"/>
      <dgm:spPr/>
      <dgm:t>
        <a:bodyPr/>
        <a:lstStyle/>
        <a:p>
          <a:r>
            <a:rPr lang="zh-CN" dirty="0"/>
            <a:t>文献信息</a:t>
          </a:r>
          <a:endParaRPr lang="zh-CN" altLang="en-US" dirty="0"/>
        </a:p>
      </dgm:t>
    </dgm:pt>
    <dgm:pt modelId="{7C3BC6B4-0BE2-4960-9162-58236A3269D1}" type="parTrans" cxnId="{32DBA8FA-8630-4728-B757-7C538923E2CA}">
      <dgm:prSet/>
      <dgm:spPr/>
      <dgm:t>
        <a:bodyPr/>
        <a:lstStyle/>
        <a:p>
          <a:endParaRPr lang="zh-CN" altLang="en-US"/>
        </a:p>
      </dgm:t>
    </dgm:pt>
    <dgm:pt modelId="{5DFD2F98-BE19-4287-A53B-EB6AD4F72853}" type="sibTrans" cxnId="{32DBA8FA-8630-4728-B757-7C538923E2CA}">
      <dgm:prSet/>
      <dgm:spPr/>
      <dgm:t>
        <a:bodyPr/>
        <a:lstStyle/>
        <a:p>
          <a:endParaRPr lang="zh-CN" altLang="en-US"/>
        </a:p>
      </dgm:t>
    </dgm:pt>
    <dgm:pt modelId="{F5D7429B-413B-4287-B5F4-07C14B6D73D9}">
      <dgm:prSet phldrT="[文本]"/>
      <dgm:spPr/>
      <dgm:t>
        <a:bodyPr/>
        <a:lstStyle/>
        <a:p>
          <a:r>
            <a:rPr lang="zh-CN" dirty="0"/>
            <a:t>文献载体</a:t>
          </a:r>
          <a:endParaRPr lang="zh-CN" altLang="en-US" dirty="0"/>
        </a:p>
      </dgm:t>
    </dgm:pt>
    <dgm:pt modelId="{E2719FAD-86F0-41B6-B6BF-B4535AF4A9C9}" type="parTrans" cxnId="{DF3B1397-6901-4992-8D1F-F6126FACB9B6}">
      <dgm:prSet/>
      <dgm:spPr/>
      <dgm:t>
        <a:bodyPr/>
        <a:lstStyle/>
        <a:p>
          <a:endParaRPr lang="zh-CN" altLang="en-US"/>
        </a:p>
      </dgm:t>
    </dgm:pt>
    <dgm:pt modelId="{E47F8566-9A51-4D7D-A3ED-356B0BC04437}" type="sibTrans" cxnId="{DF3B1397-6901-4992-8D1F-F6126FACB9B6}">
      <dgm:prSet/>
      <dgm:spPr/>
      <dgm:t>
        <a:bodyPr/>
        <a:lstStyle/>
        <a:p>
          <a:endParaRPr lang="zh-CN" altLang="en-US"/>
        </a:p>
      </dgm:t>
    </dgm:pt>
    <dgm:pt modelId="{69EB846E-0E2D-4E95-AFC4-6515918A793B}">
      <dgm:prSet phldrT="[文本]"/>
      <dgm:spPr/>
      <dgm:t>
        <a:bodyPr/>
        <a:lstStyle/>
        <a:p>
          <a:r>
            <a:rPr lang="zh-CN" dirty="0"/>
            <a:t>符号系统</a:t>
          </a:r>
          <a:endParaRPr lang="zh-CN" altLang="en-US" dirty="0"/>
        </a:p>
      </dgm:t>
    </dgm:pt>
    <dgm:pt modelId="{1AD7F3A4-DA01-40E4-9B9B-F048C956040A}" type="parTrans" cxnId="{E89CE68D-54F8-43E7-A124-48FEB67FB8A2}">
      <dgm:prSet/>
      <dgm:spPr/>
      <dgm:t>
        <a:bodyPr/>
        <a:lstStyle/>
        <a:p>
          <a:endParaRPr lang="zh-CN" altLang="en-US"/>
        </a:p>
      </dgm:t>
    </dgm:pt>
    <dgm:pt modelId="{947B865B-FC58-498D-A059-74DA6AD85B4E}" type="sibTrans" cxnId="{E89CE68D-54F8-43E7-A124-48FEB67FB8A2}">
      <dgm:prSet/>
      <dgm:spPr/>
      <dgm:t>
        <a:bodyPr/>
        <a:lstStyle/>
        <a:p>
          <a:endParaRPr lang="zh-CN" altLang="en-US"/>
        </a:p>
      </dgm:t>
    </dgm:pt>
    <dgm:pt modelId="{94345D00-4AE1-4F84-BA87-F9342B63CFD5}">
      <dgm:prSet phldrT="[文本]"/>
      <dgm:spPr/>
      <dgm:t>
        <a:bodyPr/>
        <a:lstStyle/>
        <a:p>
          <a:r>
            <a:rPr lang="zh-CN" dirty="0"/>
            <a:t>记录方式</a:t>
          </a:r>
          <a:endParaRPr lang="zh-CN" altLang="en-US" dirty="0"/>
        </a:p>
      </dgm:t>
    </dgm:pt>
    <dgm:pt modelId="{1CA143A1-566B-4D94-AC85-F3DB51877B5B}" type="parTrans" cxnId="{298DD0A5-EAE4-4499-81CF-CD1A94B1FE6E}">
      <dgm:prSet/>
      <dgm:spPr/>
      <dgm:t>
        <a:bodyPr/>
        <a:lstStyle/>
        <a:p>
          <a:endParaRPr lang="zh-CN" altLang="en-US"/>
        </a:p>
      </dgm:t>
    </dgm:pt>
    <dgm:pt modelId="{209B5E35-38CA-460F-BBF2-6EDC8FAB0334}" type="sibTrans" cxnId="{298DD0A5-EAE4-4499-81CF-CD1A94B1FE6E}">
      <dgm:prSet/>
      <dgm:spPr/>
      <dgm:t>
        <a:bodyPr/>
        <a:lstStyle/>
        <a:p>
          <a:endParaRPr lang="zh-CN" altLang="en-US"/>
        </a:p>
      </dgm:t>
    </dgm:pt>
    <dgm:pt modelId="{003FA8C5-C246-4C00-8F63-45EF9588CE9A}" type="pres">
      <dgm:prSet presAssocID="{EE225C3E-6A06-44F7-8E0E-51D3821534EA}" presName="Name0" presStyleCnt="0">
        <dgm:presLayoutVars>
          <dgm:dir/>
          <dgm:resizeHandles val="exact"/>
        </dgm:presLayoutVars>
      </dgm:prSet>
      <dgm:spPr/>
    </dgm:pt>
    <dgm:pt modelId="{FA695314-49EC-43E2-8005-47D1025772DB}" type="pres">
      <dgm:prSet presAssocID="{AF7A0843-1FFE-46F5-9668-DE29032757AF}" presName="parTxOnly" presStyleLbl="node1" presStyleIdx="0" presStyleCnt="4">
        <dgm:presLayoutVars>
          <dgm:bulletEnabled val="1"/>
        </dgm:presLayoutVars>
      </dgm:prSet>
      <dgm:spPr/>
    </dgm:pt>
    <dgm:pt modelId="{13EDC7A1-A4EA-4728-AC90-20E9A29D06F0}" type="pres">
      <dgm:prSet presAssocID="{5DFD2F98-BE19-4287-A53B-EB6AD4F72853}" presName="parSpace" presStyleCnt="0"/>
      <dgm:spPr/>
    </dgm:pt>
    <dgm:pt modelId="{B4AACDCB-679C-43E8-85CE-5B6B9F4CBD4E}" type="pres">
      <dgm:prSet presAssocID="{F5D7429B-413B-4287-B5F4-07C14B6D73D9}" presName="parTxOnly" presStyleLbl="node1" presStyleIdx="1" presStyleCnt="4" custScaleX="131310">
        <dgm:presLayoutVars>
          <dgm:bulletEnabled val="1"/>
        </dgm:presLayoutVars>
      </dgm:prSet>
      <dgm:spPr/>
    </dgm:pt>
    <dgm:pt modelId="{30BAE748-1E70-4CEC-92DD-2C9E94B73923}" type="pres">
      <dgm:prSet presAssocID="{E47F8566-9A51-4D7D-A3ED-356B0BC04437}" presName="parSpace" presStyleCnt="0"/>
      <dgm:spPr/>
    </dgm:pt>
    <dgm:pt modelId="{21D1C6BE-E804-4480-8C88-6AC19E0E93BE}" type="pres">
      <dgm:prSet presAssocID="{69EB846E-0E2D-4E95-AFC4-6515918A793B}" presName="parTxOnly" presStyleLbl="node1" presStyleIdx="2" presStyleCnt="4" custScaleX="170399">
        <dgm:presLayoutVars>
          <dgm:bulletEnabled val="1"/>
        </dgm:presLayoutVars>
      </dgm:prSet>
      <dgm:spPr/>
    </dgm:pt>
    <dgm:pt modelId="{F6C08CB1-8EAA-4C4A-8686-6263AB52356E}" type="pres">
      <dgm:prSet presAssocID="{947B865B-FC58-498D-A059-74DA6AD85B4E}" presName="parSpace" presStyleCnt="0"/>
      <dgm:spPr/>
    </dgm:pt>
    <dgm:pt modelId="{8F874F12-952A-4674-82D0-71FAE22B0ED3}" type="pres">
      <dgm:prSet presAssocID="{94345D00-4AE1-4F84-BA87-F9342B63CFD5}" presName="parTxOnly" presStyleLbl="node1" presStyleIdx="3" presStyleCnt="4" custScaleX="173853">
        <dgm:presLayoutVars>
          <dgm:bulletEnabled val="1"/>
        </dgm:presLayoutVars>
      </dgm:prSet>
      <dgm:spPr/>
    </dgm:pt>
  </dgm:ptLst>
  <dgm:cxnLst>
    <dgm:cxn modelId="{6A3C630F-1C1B-4808-9BFE-53EAE30E9126}" type="presOf" srcId="{69EB846E-0E2D-4E95-AFC4-6515918A793B}" destId="{21D1C6BE-E804-4480-8C88-6AC19E0E93BE}" srcOrd="0" destOrd="0" presId="urn:microsoft.com/office/officeart/2005/8/layout/hChevron3"/>
    <dgm:cxn modelId="{86932A30-982E-4682-8D9C-3DEE1B43AD6C}" type="presOf" srcId="{94345D00-4AE1-4F84-BA87-F9342B63CFD5}" destId="{8F874F12-952A-4674-82D0-71FAE22B0ED3}" srcOrd="0" destOrd="0" presId="urn:microsoft.com/office/officeart/2005/8/layout/hChevron3"/>
    <dgm:cxn modelId="{5E699266-4A75-4923-AD7B-235C653C9C2F}" type="presOf" srcId="{EE225C3E-6A06-44F7-8E0E-51D3821534EA}" destId="{003FA8C5-C246-4C00-8F63-45EF9588CE9A}" srcOrd="0" destOrd="0" presId="urn:microsoft.com/office/officeart/2005/8/layout/hChevron3"/>
    <dgm:cxn modelId="{E89CE68D-54F8-43E7-A124-48FEB67FB8A2}" srcId="{EE225C3E-6A06-44F7-8E0E-51D3821534EA}" destId="{69EB846E-0E2D-4E95-AFC4-6515918A793B}" srcOrd="2" destOrd="0" parTransId="{1AD7F3A4-DA01-40E4-9B9B-F048C956040A}" sibTransId="{947B865B-FC58-498D-A059-74DA6AD85B4E}"/>
    <dgm:cxn modelId="{DF3B1397-6901-4992-8D1F-F6126FACB9B6}" srcId="{EE225C3E-6A06-44F7-8E0E-51D3821534EA}" destId="{F5D7429B-413B-4287-B5F4-07C14B6D73D9}" srcOrd="1" destOrd="0" parTransId="{E2719FAD-86F0-41B6-B6BF-B4535AF4A9C9}" sibTransId="{E47F8566-9A51-4D7D-A3ED-356B0BC04437}"/>
    <dgm:cxn modelId="{3164B99D-D617-4D19-8B93-C23CAC4D97E8}" type="presOf" srcId="{F5D7429B-413B-4287-B5F4-07C14B6D73D9}" destId="{B4AACDCB-679C-43E8-85CE-5B6B9F4CBD4E}" srcOrd="0" destOrd="0" presId="urn:microsoft.com/office/officeart/2005/8/layout/hChevron3"/>
    <dgm:cxn modelId="{298DD0A5-EAE4-4499-81CF-CD1A94B1FE6E}" srcId="{EE225C3E-6A06-44F7-8E0E-51D3821534EA}" destId="{94345D00-4AE1-4F84-BA87-F9342B63CFD5}" srcOrd="3" destOrd="0" parTransId="{1CA143A1-566B-4D94-AC85-F3DB51877B5B}" sibTransId="{209B5E35-38CA-460F-BBF2-6EDC8FAB0334}"/>
    <dgm:cxn modelId="{0D9F12DF-2C1B-494D-8737-9ACE3A08798C}" type="presOf" srcId="{AF7A0843-1FFE-46F5-9668-DE29032757AF}" destId="{FA695314-49EC-43E2-8005-47D1025772DB}" srcOrd="0" destOrd="0" presId="urn:microsoft.com/office/officeart/2005/8/layout/hChevron3"/>
    <dgm:cxn modelId="{32DBA8FA-8630-4728-B757-7C538923E2CA}" srcId="{EE225C3E-6A06-44F7-8E0E-51D3821534EA}" destId="{AF7A0843-1FFE-46F5-9668-DE29032757AF}" srcOrd="0" destOrd="0" parTransId="{7C3BC6B4-0BE2-4960-9162-58236A3269D1}" sibTransId="{5DFD2F98-BE19-4287-A53B-EB6AD4F72853}"/>
    <dgm:cxn modelId="{DCA87AA9-51D8-4B80-BE45-8F54F59A732C}" type="presParOf" srcId="{003FA8C5-C246-4C00-8F63-45EF9588CE9A}" destId="{FA695314-49EC-43E2-8005-47D1025772DB}" srcOrd="0" destOrd="0" presId="urn:microsoft.com/office/officeart/2005/8/layout/hChevron3"/>
    <dgm:cxn modelId="{25BB60FE-84EB-42B2-A762-E83648AC9E54}" type="presParOf" srcId="{003FA8C5-C246-4C00-8F63-45EF9588CE9A}" destId="{13EDC7A1-A4EA-4728-AC90-20E9A29D06F0}" srcOrd="1" destOrd="0" presId="urn:microsoft.com/office/officeart/2005/8/layout/hChevron3"/>
    <dgm:cxn modelId="{59C3CC96-D7E5-4927-91ED-73B0EED3A660}" type="presParOf" srcId="{003FA8C5-C246-4C00-8F63-45EF9588CE9A}" destId="{B4AACDCB-679C-43E8-85CE-5B6B9F4CBD4E}" srcOrd="2" destOrd="0" presId="urn:microsoft.com/office/officeart/2005/8/layout/hChevron3"/>
    <dgm:cxn modelId="{7BAE54EA-8795-4F4D-8BC1-00A1CB9CCAA2}" type="presParOf" srcId="{003FA8C5-C246-4C00-8F63-45EF9588CE9A}" destId="{30BAE748-1E70-4CEC-92DD-2C9E94B73923}" srcOrd="3" destOrd="0" presId="urn:microsoft.com/office/officeart/2005/8/layout/hChevron3"/>
    <dgm:cxn modelId="{68A0ACBC-1B1B-4F5A-95F6-5E215B3D0E21}" type="presParOf" srcId="{003FA8C5-C246-4C00-8F63-45EF9588CE9A}" destId="{21D1C6BE-E804-4480-8C88-6AC19E0E93BE}" srcOrd="4" destOrd="0" presId="urn:microsoft.com/office/officeart/2005/8/layout/hChevron3"/>
    <dgm:cxn modelId="{911BC457-5A54-4499-BE98-2F78EC1B64E7}" type="presParOf" srcId="{003FA8C5-C246-4C00-8F63-45EF9588CE9A}" destId="{F6C08CB1-8EAA-4C4A-8686-6263AB52356E}" srcOrd="5" destOrd="0" presId="urn:microsoft.com/office/officeart/2005/8/layout/hChevron3"/>
    <dgm:cxn modelId="{EBA44E37-3FB2-491F-931D-6BC2F10520C3}" type="presParOf" srcId="{003FA8C5-C246-4C00-8F63-45EF9588CE9A}" destId="{8F874F12-952A-4674-82D0-71FAE22B0ED3}"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41EA66-5136-4831-A947-F61B65D0F7E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48F72CA9-A9EB-4096-83EF-37DB03CA3B6C}">
      <dgm:prSet phldrT="[文本]" custT="1"/>
      <dgm:spPr/>
      <dgm:t>
        <a:bodyPr/>
        <a:lstStyle/>
        <a:p>
          <a:r>
            <a:rPr lang="zh-CN" altLang="en-US" sz="1800" dirty="0"/>
            <a:t>特点</a:t>
          </a:r>
        </a:p>
      </dgm:t>
    </dgm:pt>
    <dgm:pt modelId="{0E295A77-17F5-42B3-9FDA-07D8DF11AB17}" type="parTrans" cxnId="{A3D0C7A1-7653-4B1E-9C6E-E6569E977130}">
      <dgm:prSet/>
      <dgm:spPr/>
      <dgm:t>
        <a:bodyPr/>
        <a:lstStyle/>
        <a:p>
          <a:endParaRPr lang="zh-CN" altLang="en-US" sz="2000"/>
        </a:p>
      </dgm:t>
    </dgm:pt>
    <dgm:pt modelId="{05326304-38A2-418A-8078-911F09F8B054}" type="sibTrans" cxnId="{A3D0C7A1-7653-4B1E-9C6E-E6569E977130}">
      <dgm:prSet/>
      <dgm:spPr/>
      <dgm:t>
        <a:bodyPr/>
        <a:lstStyle/>
        <a:p>
          <a:endParaRPr lang="zh-CN" altLang="en-US" sz="2000"/>
        </a:p>
      </dgm:t>
    </dgm:pt>
    <dgm:pt modelId="{5EA95C26-E3D5-49A8-ABBD-8EF3D9EDF47E}">
      <dgm:prSet phldrT="[文本]" custT="1"/>
      <dgm:spPr/>
      <dgm:t>
        <a:bodyPr/>
        <a:lstStyle/>
        <a:p>
          <a:r>
            <a:rPr lang="zh-CN" altLang="en-US" sz="1400" dirty="0"/>
            <a:t>及时性</a:t>
          </a:r>
        </a:p>
      </dgm:t>
    </dgm:pt>
    <dgm:pt modelId="{6E0C5782-A126-44CB-AAF9-453CE2CFAE9F}" type="parTrans" cxnId="{703BF455-B67E-4DE8-A81C-6758C901A33A}">
      <dgm:prSet custT="1"/>
      <dgm:spPr/>
      <dgm:t>
        <a:bodyPr/>
        <a:lstStyle/>
        <a:p>
          <a:endParaRPr lang="zh-CN" altLang="en-US" sz="1050"/>
        </a:p>
      </dgm:t>
    </dgm:pt>
    <dgm:pt modelId="{FDE8E0B1-98AA-4C82-91B6-72D850144BF6}" type="sibTrans" cxnId="{703BF455-B67E-4DE8-A81C-6758C901A33A}">
      <dgm:prSet/>
      <dgm:spPr/>
      <dgm:t>
        <a:bodyPr/>
        <a:lstStyle/>
        <a:p>
          <a:endParaRPr lang="zh-CN" altLang="en-US" sz="2000"/>
        </a:p>
      </dgm:t>
    </dgm:pt>
    <dgm:pt modelId="{42714ED4-0289-49A4-934F-0968DECF327F}">
      <dgm:prSet phldrT="[文本]" custT="1"/>
      <dgm:spPr/>
      <dgm:t>
        <a:bodyPr/>
        <a:lstStyle/>
        <a:p>
          <a:r>
            <a:rPr lang="zh-CN" altLang="en-US" sz="1400" dirty="0"/>
            <a:t>新颖性</a:t>
          </a:r>
        </a:p>
      </dgm:t>
    </dgm:pt>
    <dgm:pt modelId="{874203EA-5432-409D-A975-B45CF9A3C817}" type="parTrans" cxnId="{B407CD88-BBE0-496C-B030-76856437DB6A}">
      <dgm:prSet custT="1"/>
      <dgm:spPr/>
      <dgm:t>
        <a:bodyPr/>
        <a:lstStyle/>
        <a:p>
          <a:endParaRPr lang="zh-CN" altLang="en-US" sz="1050"/>
        </a:p>
      </dgm:t>
    </dgm:pt>
    <dgm:pt modelId="{160FDF7A-6258-44E9-8565-DE7828DD1F75}" type="sibTrans" cxnId="{B407CD88-BBE0-496C-B030-76856437DB6A}">
      <dgm:prSet/>
      <dgm:spPr/>
      <dgm:t>
        <a:bodyPr/>
        <a:lstStyle/>
        <a:p>
          <a:endParaRPr lang="zh-CN" altLang="en-US" sz="2000"/>
        </a:p>
      </dgm:t>
    </dgm:pt>
    <dgm:pt modelId="{1518B5C9-979D-4B01-938F-0CDFD5323F44}">
      <dgm:prSet phldrT="[文本]" custT="1"/>
      <dgm:spPr/>
      <dgm:t>
        <a:bodyPr/>
        <a:lstStyle/>
        <a:p>
          <a:r>
            <a:rPr lang="zh-CN" altLang="en-US" sz="1200" dirty="0">
              <a:solidFill>
                <a:schemeClr val="bg1"/>
              </a:solidFill>
            </a:rPr>
            <a:t>主观随意性</a:t>
          </a:r>
        </a:p>
      </dgm:t>
    </dgm:pt>
    <dgm:pt modelId="{02F9F86E-D3AB-4F09-A47B-0AD18802283B}" type="parTrans" cxnId="{29B63C6D-1857-40BE-BA90-9B301381E242}">
      <dgm:prSet custT="1"/>
      <dgm:spPr/>
      <dgm:t>
        <a:bodyPr/>
        <a:lstStyle/>
        <a:p>
          <a:endParaRPr lang="zh-CN" altLang="en-US" sz="1050"/>
        </a:p>
      </dgm:t>
    </dgm:pt>
    <dgm:pt modelId="{36DE3715-729D-4D1A-999B-566F718FD255}" type="sibTrans" cxnId="{29B63C6D-1857-40BE-BA90-9B301381E242}">
      <dgm:prSet/>
      <dgm:spPr/>
      <dgm:t>
        <a:bodyPr/>
        <a:lstStyle/>
        <a:p>
          <a:endParaRPr lang="zh-CN" altLang="en-US" sz="2000"/>
        </a:p>
      </dgm:t>
    </dgm:pt>
    <dgm:pt modelId="{C9424E51-B315-4A02-B357-553BF9F3C779}">
      <dgm:prSet phldrT="[文本]" custT="1"/>
      <dgm:spPr/>
      <dgm:t>
        <a:bodyPr/>
        <a:lstStyle/>
        <a:p>
          <a:r>
            <a:rPr lang="zh-CN" altLang="en-US" sz="1400" dirty="0"/>
            <a:t>瞬时性</a:t>
          </a:r>
        </a:p>
      </dgm:t>
    </dgm:pt>
    <dgm:pt modelId="{47396E98-D80D-4344-82CE-92C05E2C65D0}" type="parTrans" cxnId="{879D315D-4483-4C28-BCBE-70C48C8FB8A6}">
      <dgm:prSet custT="1"/>
      <dgm:spPr/>
      <dgm:t>
        <a:bodyPr/>
        <a:lstStyle/>
        <a:p>
          <a:endParaRPr lang="zh-CN" altLang="en-US" sz="1050"/>
        </a:p>
      </dgm:t>
    </dgm:pt>
    <dgm:pt modelId="{4A8C05CA-E545-44C5-8182-743F967C7079}" type="sibTrans" cxnId="{879D315D-4483-4C28-BCBE-70C48C8FB8A6}">
      <dgm:prSet/>
      <dgm:spPr/>
      <dgm:t>
        <a:bodyPr/>
        <a:lstStyle/>
        <a:p>
          <a:endParaRPr lang="zh-CN" altLang="en-US" sz="2000"/>
        </a:p>
      </dgm:t>
    </dgm:pt>
    <dgm:pt modelId="{A6EBE8C0-107B-4D8C-A318-94F08A098E7C}" type="pres">
      <dgm:prSet presAssocID="{CD41EA66-5136-4831-A947-F61B65D0F7E8}" presName="Name0" presStyleCnt="0">
        <dgm:presLayoutVars>
          <dgm:chMax val="1"/>
          <dgm:dir/>
          <dgm:animLvl val="ctr"/>
          <dgm:resizeHandles val="exact"/>
        </dgm:presLayoutVars>
      </dgm:prSet>
      <dgm:spPr/>
    </dgm:pt>
    <dgm:pt modelId="{9A24D8A3-97B8-440B-BA54-58993B1DB625}" type="pres">
      <dgm:prSet presAssocID="{48F72CA9-A9EB-4096-83EF-37DB03CA3B6C}" presName="centerShape" presStyleLbl="node0" presStyleIdx="0" presStyleCnt="1"/>
      <dgm:spPr/>
    </dgm:pt>
    <dgm:pt modelId="{4E365579-0575-4A8C-91A6-A189867237A2}" type="pres">
      <dgm:prSet presAssocID="{6E0C5782-A126-44CB-AAF9-453CE2CFAE9F}" presName="parTrans" presStyleLbl="sibTrans2D1" presStyleIdx="0" presStyleCnt="4"/>
      <dgm:spPr/>
    </dgm:pt>
    <dgm:pt modelId="{A2BF59CB-72FB-4A81-8402-520AF13EE4F7}" type="pres">
      <dgm:prSet presAssocID="{6E0C5782-A126-44CB-AAF9-453CE2CFAE9F}" presName="connectorText" presStyleLbl="sibTrans2D1" presStyleIdx="0" presStyleCnt="4"/>
      <dgm:spPr/>
    </dgm:pt>
    <dgm:pt modelId="{D5CA5090-B92D-47FB-8840-B4B7CC317F20}" type="pres">
      <dgm:prSet presAssocID="{5EA95C26-E3D5-49A8-ABBD-8EF3D9EDF47E}" presName="node" presStyleLbl="node1" presStyleIdx="0" presStyleCnt="4">
        <dgm:presLayoutVars>
          <dgm:bulletEnabled val="1"/>
        </dgm:presLayoutVars>
      </dgm:prSet>
      <dgm:spPr/>
    </dgm:pt>
    <dgm:pt modelId="{D19B5231-8AAF-498F-BCDE-257D6932520C}" type="pres">
      <dgm:prSet presAssocID="{874203EA-5432-409D-A975-B45CF9A3C817}" presName="parTrans" presStyleLbl="sibTrans2D1" presStyleIdx="1" presStyleCnt="4"/>
      <dgm:spPr/>
    </dgm:pt>
    <dgm:pt modelId="{C5C95E35-7586-4181-BC12-B3B2FCB35FF4}" type="pres">
      <dgm:prSet presAssocID="{874203EA-5432-409D-A975-B45CF9A3C817}" presName="connectorText" presStyleLbl="sibTrans2D1" presStyleIdx="1" presStyleCnt="4"/>
      <dgm:spPr/>
    </dgm:pt>
    <dgm:pt modelId="{AB358AE5-82F1-4D1B-AE73-E259595677BF}" type="pres">
      <dgm:prSet presAssocID="{42714ED4-0289-49A4-934F-0968DECF327F}" presName="node" presStyleLbl="node1" presStyleIdx="1" presStyleCnt="4">
        <dgm:presLayoutVars>
          <dgm:bulletEnabled val="1"/>
        </dgm:presLayoutVars>
      </dgm:prSet>
      <dgm:spPr/>
    </dgm:pt>
    <dgm:pt modelId="{2CC3D4D4-0870-4333-8730-226BFBDD87E9}" type="pres">
      <dgm:prSet presAssocID="{02F9F86E-D3AB-4F09-A47B-0AD18802283B}" presName="parTrans" presStyleLbl="sibTrans2D1" presStyleIdx="2" presStyleCnt="4"/>
      <dgm:spPr/>
    </dgm:pt>
    <dgm:pt modelId="{E089EB34-9060-47B3-9169-BCED2E769393}" type="pres">
      <dgm:prSet presAssocID="{02F9F86E-D3AB-4F09-A47B-0AD18802283B}" presName="connectorText" presStyleLbl="sibTrans2D1" presStyleIdx="2" presStyleCnt="4"/>
      <dgm:spPr/>
    </dgm:pt>
    <dgm:pt modelId="{4DB08ABF-8466-485D-AFAF-17F31FA8D60A}" type="pres">
      <dgm:prSet presAssocID="{1518B5C9-979D-4B01-938F-0CDFD5323F44}" presName="node" presStyleLbl="node1" presStyleIdx="2" presStyleCnt="4">
        <dgm:presLayoutVars>
          <dgm:bulletEnabled val="1"/>
        </dgm:presLayoutVars>
      </dgm:prSet>
      <dgm:spPr/>
    </dgm:pt>
    <dgm:pt modelId="{6362546D-C29D-41E5-AF25-D98DE2DBE2DE}" type="pres">
      <dgm:prSet presAssocID="{47396E98-D80D-4344-82CE-92C05E2C65D0}" presName="parTrans" presStyleLbl="sibTrans2D1" presStyleIdx="3" presStyleCnt="4"/>
      <dgm:spPr/>
    </dgm:pt>
    <dgm:pt modelId="{FAB5ED95-FBC0-4FF2-AA2C-97D18C3C47D3}" type="pres">
      <dgm:prSet presAssocID="{47396E98-D80D-4344-82CE-92C05E2C65D0}" presName="connectorText" presStyleLbl="sibTrans2D1" presStyleIdx="3" presStyleCnt="4"/>
      <dgm:spPr/>
    </dgm:pt>
    <dgm:pt modelId="{CA6DBD96-00E7-4B2B-8A93-BA5FF2C03BD1}" type="pres">
      <dgm:prSet presAssocID="{C9424E51-B315-4A02-B357-553BF9F3C779}" presName="node" presStyleLbl="node1" presStyleIdx="3" presStyleCnt="4">
        <dgm:presLayoutVars>
          <dgm:bulletEnabled val="1"/>
        </dgm:presLayoutVars>
      </dgm:prSet>
      <dgm:spPr/>
    </dgm:pt>
  </dgm:ptLst>
  <dgm:cxnLst>
    <dgm:cxn modelId="{78BC6600-17A5-4C57-B3B1-DBC4BFAB965E}" type="presOf" srcId="{02F9F86E-D3AB-4F09-A47B-0AD18802283B}" destId="{E089EB34-9060-47B3-9169-BCED2E769393}" srcOrd="1" destOrd="0" presId="urn:microsoft.com/office/officeart/2005/8/layout/radial5"/>
    <dgm:cxn modelId="{D3A15B21-F087-46E0-8D87-15028B9BE026}" type="presOf" srcId="{48F72CA9-A9EB-4096-83EF-37DB03CA3B6C}" destId="{9A24D8A3-97B8-440B-BA54-58993B1DB625}" srcOrd="0" destOrd="0" presId="urn:microsoft.com/office/officeart/2005/8/layout/radial5"/>
    <dgm:cxn modelId="{91565434-2E29-4589-BB55-0C7765F640EB}" type="presOf" srcId="{47396E98-D80D-4344-82CE-92C05E2C65D0}" destId="{6362546D-C29D-41E5-AF25-D98DE2DBE2DE}" srcOrd="0" destOrd="0" presId="urn:microsoft.com/office/officeart/2005/8/layout/radial5"/>
    <dgm:cxn modelId="{879D315D-4483-4C28-BCBE-70C48C8FB8A6}" srcId="{48F72CA9-A9EB-4096-83EF-37DB03CA3B6C}" destId="{C9424E51-B315-4A02-B357-553BF9F3C779}" srcOrd="3" destOrd="0" parTransId="{47396E98-D80D-4344-82CE-92C05E2C65D0}" sibTransId="{4A8C05CA-E545-44C5-8182-743F967C7079}"/>
    <dgm:cxn modelId="{D8960E5E-3AFB-47E0-8CFC-99DFFB0B82FC}" type="presOf" srcId="{5EA95C26-E3D5-49A8-ABBD-8EF3D9EDF47E}" destId="{D5CA5090-B92D-47FB-8840-B4B7CC317F20}" srcOrd="0" destOrd="0" presId="urn:microsoft.com/office/officeart/2005/8/layout/radial5"/>
    <dgm:cxn modelId="{15360E42-6EDC-468C-A3DA-3B549D6044ED}" type="presOf" srcId="{874203EA-5432-409D-A975-B45CF9A3C817}" destId="{D19B5231-8AAF-498F-BCDE-257D6932520C}" srcOrd="0" destOrd="0" presId="urn:microsoft.com/office/officeart/2005/8/layout/radial5"/>
    <dgm:cxn modelId="{57FA4862-6F26-4F6B-A33D-5890150E52F1}" type="presOf" srcId="{02F9F86E-D3AB-4F09-A47B-0AD18802283B}" destId="{2CC3D4D4-0870-4333-8730-226BFBDD87E9}" srcOrd="0" destOrd="0" presId="urn:microsoft.com/office/officeart/2005/8/layout/radial5"/>
    <dgm:cxn modelId="{5F33E745-67DC-49A2-A8FF-D6B4BDDA3E46}" type="presOf" srcId="{874203EA-5432-409D-A975-B45CF9A3C817}" destId="{C5C95E35-7586-4181-BC12-B3B2FCB35FF4}" srcOrd="1" destOrd="0" presId="urn:microsoft.com/office/officeart/2005/8/layout/radial5"/>
    <dgm:cxn modelId="{29B63C6D-1857-40BE-BA90-9B301381E242}" srcId="{48F72CA9-A9EB-4096-83EF-37DB03CA3B6C}" destId="{1518B5C9-979D-4B01-938F-0CDFD5323F44}" srcOrd="2" destOrd="0" parTransId="{02F9F86E-D3AB-4F09-A47B-0AD18802283B}" sibTransId="{36DE3715-729D-4D1A-999B-566F718FD255}"/>
    <dgm:cxn modelId="{30CCFB4E-F041-4DE1-9BD0-5D65ED5198B0}" type="presOf" srcId="{6E0C5782-A126-44CB-AAF9-453CE2CFAE9F}" destId="{4E365579-0575-4A8C-91A6-A189867237A2}" srcOrd="0" destOrd="0" presId="urn:microsoft.com/office/officeart/2005/8/layout/radial5"/>
    <dgm:cxn modelId="{C7C2A451-88D5-438E-BD25-89B86C146A9C}" type="presOf" srcId="{CD41EA66-5136-4831-A947-F61B65D0F7E8}" destId="{A6EBE8C0-107B-4D8C-A318-94F08A098E7C}" srcOrd="0" destOrd="0" presId="urn:microsoft.com/office/officeart/2005/8/layout/radial5"/>
    <dgm:cxn modelId="{64751875-3F22-48A0-B027-004B53A55E34}" type="presOf" srcId="{1518B5C9-979D-4B01-938F-0CDFD5323F44}" destId="{4DB08ABF-8466-485D-AFAF-17F31FA8D60A}" srcOrd="0" destOrd="0" presId="urn:microsoft.com/office/officeart/2005/8/layout/radial5"/>
    <dgm:cxn modelId="{703BF455-B67E-4DE8-A81C-6758C901A33A}" srcId="{48F72CA9-A9EB-4096-83EF-37DB03CA3B6C}" destId="{5EA95C26-E3D5-49A8-ABBD-8EF3D9EDF47E}" srcOrd="0" destOrd="0" parTransId="{6E0C5782-A126-44CB-AAF9-453CE2CFAE9F}" sibTransId="{FDE8E0B1-98AA-4C82-91B6-72D850144BF6}"/>
    <dgm:cxn modelId="{4274A457-F37C-466F-9B9C-3E0D1ACEBEED}" type="presOf" srcId="{47396E98-D80D-4344-82CE-92C05E2C65D0}" destId="{FAB5ED95-FBC0-4FF2-AA2C-97D18C3C47D3}" srcOrd="1" destOrd="0" presId="urn:microsoft.com/office/officeart/2005/8/layout/radial5"/>
    <dgm:cxn modelId="{B407CD88-BBE0-496C-B030-76856437DB6A}" srcId="{48F72CA9-A9EB-4096-83EF-37DB03CA3B6C}" destId="{42714ED4-0289-49A4-934F-0968DECF327F}" srcOrd="1" destOrd="0" parTransId="{874203EA-5432-409D-A975-B45CF9A3C817}" sibTransId="{160FDF7A-6258-44E9-8565-DE7828DD1F75}"/>
    <dgm:cxn modelId="{A3D0C7A1-7653-4B1E-9C6E-E6569E977130}" srcId="{CD41EA66-5136-4831-A947-F61B65D0F7E8}" destId="{48F72CA9-A9EB-4096-83EF-37DB03CA3B6C}" srcOrd="0" destOrd="0" parTransId="{0E295A77-17F5-42B3-9FDA-07D8DF11AB17}" sibTransId="{05326304-38A2-418A-8078-911F09F8B054}"/>
    <dgm:cxn modelId="{88A51ABD-912A-4196-84FA-9DB75AA5A56B}" type="presOf" srcId="{C9424E51-B315-4A02-B357-553BF9F3C779}" destId="{CA6DBD96-00E7-4B2B-8A93-BA5FF2C03BD1}" srcOrd="0" destOrd="0" presId="urn:microsoft.com/office/officeart/2005/8/layout/radial5"/>
    <dgm:cxn modelId="{B0D393C0-5604-4EF3-AB76-990F98F3FC49}" type="presOf" srcId="{42714ED4-0289-49A4-934F-0968DECF327F}" destId="{AB358AE5-82F1-4D1B-AE73-E259595677BF}" srcOrd="0" destOrd="0" presId="urn:microsoft.com/office/officeart/2005/8/layout/radial5"/>
    <dgm:cxn modelId="{B12A90FE-65D3-46F2-A77F-4A6427D6FC5F}" type="presOf" srcId="{6E0C5782-A126-44CB-AAF9-453CE2CFAE9F}" destId="{A2BF59CB-72FB-4A81-8402-520AF13EE4F7}" srcOrd="1" destOrd="0" presId="urn:microsoft.com/office/officeart/2005/8/layout/radial5"/>
    <dgm:cxn modelId="{59F9B8F4-4D95-4773-BF10-968F27A8D9F8}" type="presParOf" srcId="{A6EBE8C0-107B-4D8C-A318-94F08A098E7C}" destId="{9A24D8A3-97B8-440B-BA54-58993B1DB625}" srcOrd="0" destOrd="0" presId="urn:microsoft.com/office/officeart/2005/8/layout/radial5"/>
    <dgm:cxn modelId="{13BA7CEF-EACF-4633-99C6-5C9CEFB25D7E}" type="presParOf" srcId="{A6EBE8C0-107B-4D8C-A318-94F08A098E7C}" destId="{4E365579-0575-4A8C-91A6-A189867237A2}" srcOrd="1" destOrd="0" presId="urn:microsoft.com/office/officeart/2005/8/layout/radial5"/>
    <dgm:cxn modelId="{9E48B94E-C701-4364-92C8-655479E9C83C}" type="presParOf" srcId="{4E365579-0575-4A8C-91A6-A189867237A2}" destId="{A2BF59CB-72FB-4A81-8402-520AF13EE4F7}" srcOrd="0" destOrd="0" presId="urn:microsoft.com/office/officeart/2005/8/layout/radial5"/>
    <dgm:cxn modelId="{DDE0679D-8AA5-4314-BC28-07F1F8BFBCF0}" type="presParOf" srcId="{A6EBE8C0-107B-4D8C-A318-94F08A098E7C}" destId="{D5CA5090-B92D-47FB-8840-B4B7CC317F20}" srcOrd="2" destOrd="0" presId="urn:microsoft.com/office/officeart/2005/8/layout/radial5"/>
    <dgm:cxn modelId="{72EE9AA3-7766-4FEC-A8F0-5D633C004C61}" type="presParOf" srcId="{A6EBE8C0-107B-4D8C-A318-94F08A098E7C}" destId="{D19B5231-8AAF-498F-BCDE-257D6932520C}" srcOrd="3" destOrd="0" presId="urn:microsoft.com/office/officeart/2005/8/layout/radial5"/>
    <dgm:cxn modelId="{4382ACF0-24EF-4682-B5DF-8B52AACDBEEE}" type="presParOf" srcId="{D19B5231-8AAF-498F-BCDE-257D6932520C}" destId="{C5C95E35-7586-4181-BC12-B3B2FCB35FF4}" srcOrd="0" destOrd="0" presId="urn:microsoft.com/office/officeart/2005/8/layout/radial5"/>
    <dgm:cxn modelId="{E35A2EBA-E479-4728-BFC0-C1B97C68B064}" type="presParOf" srcId="{A6EBE8C0-107B-4D8C-A318-94F08A098E7C}" destId="{AB358AE5-82F1-4D1B-AE73-E259595677BF}" srcOrd="4" destOrd="0" presId="urn:microsoft.com/office/officeart/2005/8/layout/radial5"/>
    <dgm:cxn modelId="{ADE0A5B5-B0E1-474B-A1DB-8AF48B2E9F8E}" type="presParOf" srcId="{A6EBE8C0-107B-4D8C-A318-94F08A098E7C}" destId="{2CC3D4D4-0870-4333-8730-226BFBDD87E9}" srcOrd="5" destOrd="0" presId="urn:microsoft.com/office/officeart/2005/8/layout/radial5"/>
    <dgm:cxn modelId="{6E72D2E1-401E-4B35-B42A-732641EE68B8}" type="presParOf" srcId="{2CC3D4D4-0870-4333-8730-226BFBDD87E9}" destId="{E089EB34-9060-47B3-9169-BCED2E769393}" srcOrd="0" destOrd="0" presId="urn:microsoft.com/office/officeart/2005/8/layout/radial5"/>
    <dgm:cxn modelId="{F0F21F2D-190F-4116-94D0-C4B80A33B29C}" type="presParOf" srcId="{A6EBE8C0-107B-4D8C-A318-94F08A098E7C}" destId="{4DB08ABF-8466-485D-AFAF-17F31FA8D60A}" srcOrd="6" destOrd="0" presId="urn:microsoft.com/office/officeart/2005/8/layout/radial5"/>
    <dgm:cxn modelId="{580A0467-B250-457B-8122-D048999EC154}" type="presParOf" srcId="{A6EBE8C0-107B-4D8C-A318-94F08A098E7C}" destId="{6362546D-C29D-41E5-AF25-D98DE2DBE2DE}" srcOrd="7" destOrd="0" presId="urn:microsoft.com/office/officeart/2005/8/layout/radial5"/>
    <dgm:cxn modelId="{E799323A-3D01-4CBE-9BAD-EFA2B8FA4053}" type="presParOf" srcId="{6362546D-C29D-41E5-AF25-D98DE2DBE2DE}" destId="{FAB5ED95-FBC0-4FF2-AA2C-97D18C3C47D3}" srcOrd="0" destOrd="0" presId="urn:microsoft.com/office/officeart/2005/8/layout/radial5"/>
    <dgm:cxn modelId="{0326EB74-598A-42D2-8D1A-4DE4C85FEEE1}" type="presParOf" srcId="{A6EBE8C0-107B-4D8C-A318-94F08A098E7C}" destId="{CA6DBD96-00E7-4B2B-8A93-BA5FF2C03BD1}"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2A6973-E331-4DA3-8909-B77869306898}"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zh-CN" altLang="en-US"/>
        </a:p>
      </dgm:t>
    </dgm:pt>
    <dgm:pt modelId="{C3F14939-4CB0-4CA9-A5AD-DEC7935016C5}">
      <dgm:prSet phldrT="[文本]"/>
      <dgm:spPr/>
      <dgm:t>
        <a:bodyPr/>
        <a:lstStyle/>
        <a:p>
          <a:r>
            <a:rPr lang="zh-CN" dirty="0"/>
            <a:t>个人信息源在社会信息交流系统中具有重要的作用</a:t>
          </a:r>
          <a:endParaRPr lang="zh-CN" altLang="en-US" dirty="0"/>
        </a:p>
      </dgm:t>
    </dgm:pt>
    <dgm:pt modelId="{61F74A90-E632-4106-BA03-28DCC83D4F96}" type="parTrans" cxnId="{03629727-D296-4F64-9106-E665D32596C1}">
      <dgm:prSet/>
      <dgm:spPr/>
      <dgm:t>
        <a:bodyPr/>
        <a:lstStyle/>
        <a:p>
          <a:endParaRPr lang="zh-CN" altLang="en-US"/>
        </a:p>
      </dgm:t>
    </dgm:pt>
    <dgm:pt modelId="{A965DF1D-1F0E-4AB7-936C-6F6457BD0469}" type="sibTrans" cxnId="{03629727-D296-4F64-9106-E665D32596C1}">
      <dgm:prSet/>
      <dgm:spPr/>
      <dgm:t>
        <a:bodyPr/>
        <a:lstStyle/>
        <a:p>
          <a:endParaRPr lang="zh-CN" altLang="en-US"/>
        </a:p>
      </dgm:t>
    </dgm:pt>
    <dgm:pt modelId="{B6FA72E8-E2B1-45BA-896D-763268ED9BE1}">
      <dgm:prSet phldrT="[文本]"/>
      <dgm:spPr/>
      <dgm:t>
        <a:bodyPr/>
        <a:lstStyle/>
        <a:p>
          <a:r>
            <a:rPr lang="zh-CN" dirty="0"/>
            <a:t>个人信息源对历史研究具有独特作用</a:t>
          </a:r>
          <a:endParaRPr lang="zh-CN" altLang="en-US" dirty="0"/>
        </a:p>
      </dgm:t>
    </dgm:pt>
    <dgm:pt modelId="{367079BA-82A1-4F17-B65D-71843F11EC66}" type="parTrans" cxnId="{422DA379-A477-4D12-B3DE-3AC00489198E}">
      <dgm:prSet/>
      <dgm:spPr/>
      <dgm:t>
        <a:bodyPr/>
        <a:lstStyle/>
        <a:p>
          <a:endParaRPr lang="zh-CN" altLang="en-US"/>
        </a:p>
      </dgm:t>
    </dgm:pt>
    <dgm:pt modelId="{E320DA4B-4EDC-4E4C-986E-53732A3B0364}" type="sibTrans" cxnId="{422DA379-A477-4D12-B3DE-3AC00489198E}">
      <dgm:prSet/>
      <dgm:spPr/>
      <dgm:t>
        <a:bodyPr/>
        <a:lstStyle/>
        <a:p>
          <a:endParaRPr lang="zh-CN" altLang="en-US"/>
        </a:p>
      </dgm:t>
    </dgm:pt>
    <dgm:pt modelId="{7E3807E5-BBBA-4C10-AF25-9463D5E33DAC}" type="pres">
      <dgm:prSet presAssocID="{252A6973-E331-4DA3-8909-B77869306898}" presName="cycle" presStyleCnt="0">
        <dgm:presLayoutVars>
          <dgm:dir/>
          <dgm:resizeHandles val="exact"/>
        </dgm:presLayoutVars>
      </dgm:prSet>
      <dgm:spPr/>
    </dgm:pt>
    <dgm:pt modelId="{724EA04F-2E65-4489-B194-2A709476B4DC}" type="pres">
      <dgm:prSet presAssocID="{C3F14939-4CB0-4CA9-A5AD-DEC7935016C5}" presName="arrow" presStyleLbl="node1" presStyleIdx="0" presStyleCnt="2">
        <dgm:presLayoutVars>
          <dgm:bulletEnabled val="1"/>
        </dgm:presLayoutVars>
      </dgm:prSet>
      <dgm:spPr/>
    </dgm:pt>
    <dgm:pt modelId="{A49479DF-7C48-4451-83AA-4ECFC8F94386}" type="pres">
      <dgm:prSet presAssocID="{B6FA72E8-E2B1-45BA-896D-763268ED9BE1}" presName="arrow" presStyleLbl="node1" presStyleIdx="1" presStyleCnt="2">
        <dgm:presLayoutVars>
          <dgm:bulletEnabled val="1"/>
        </dgm:presLayoutVars>
      </dgm:prSet>
      <dgm:spPr/>
    </dgm:pt>
  </dgm:ptLst>
  <dgm:cxnLst>
    <dgm:cxn modelId="{03629727-D296-4F64-9106-E665D32596C1}" srcId="{252A6973-E331-4DA3-8909-B77869306898}" destId="{C3F14939-4CB0-4CA9-A5AD-DEC7935016C5}" srcOrd="0" destOrd="0" parTransId="{61F74A90-E632-4106-BA03-28DCC83D4F96}" sibTransId="{A965DF1D-1F0E-4AB7-936C-6F6457BD0469}"/>
    <dgm:cxn modelId="{422DA379-A477-4D12-B3DE-3AC00489198E}" srcId="{252A6973-E331-4DA3-8909-B77869306898}" destId="{B6FA72E8-E2B1-45BA-896D-763268ED9BE1}" srcOrd="1" destOrd="0" parTransId="{367079BA-82A1-4F17-B65D-71843F11EC66}" sibTransId="{E320DA4B-4EDC-4E4C-986E-53732A3B0364}"/>
    <dgm:cxn modelId="{38314D84-65F7-4839-8F5F-91E2F4C4C0B3}" type="presOf" srcId="{C3F14939-4CB0-4CA9-A5AD-DEC7935016C5}" destId="{724EA04F-2E65-4489-B194-2A709476B4DC}" srcOrd="0" destOrd="0" presId="urn:microsoft.com/office/officeart/2005/8/layout/arrow1"/>
    <dgm:cxn modelId="{4E6816CF-38B4-4A51-BF52-4FB8DFFCFA81}" type="presOf" srcId="{252A6973-E331-4DA3-8909-B77869306898}" destId="{7E3807E5-BBBA-4C10-AF25-9463D5E33DAC}" srcOrd="0" destOrd="0" presId="urn:microsoft.com/office/officeart/2005/8/layout/arrow1"/>
    <dgm:cxn modelId="{10C4B6DD-6508-4C91-8055-FF8106942548}" type="presOf" srcId="{B6FA72E8-E2B1-45BA-896D-763268ED9BE1}" destId="{A49479DF-7C48-4451-83AA-4ECFC8F94386}" srcOrd="0" destOrd="0" presId="urn:microsoft.com/office/officeart/2005/8/layout/arrow1"/>
    <dgm:cxn modelId="{BFD61713-8CAD-4A55-B34A-BFE27A33B352}" type="presParOf" srcId="{7E3807E5-BBBA-4C10-AF25-9463D5E33DAC}" destId="{724EA04F-2E65-4489-B194-2A709476B4DC}" srcOrd="0" destOrd="0" presId="urn:microsoft.com/office/officeart/2005/8/layout/arrow1"/>
    <dgm:cxn modelId="{F3B2230F-674F-493E-BA0A-0250C5DD244D}" type="presParOf" srcId="{7E3807E5-BBBA-4C10-AF25-9463D5E33DAC}" destId="{A49479DF-7C48-4451-83AA-4ECFC8F94386}"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ADC308-4F54-4E39-B9CD-22CB4CD0027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3E953BAA-E658-4005-A551-0C05822F9A93}">
      <dgm:prSet phldrT="[文本]" custT="1"/>
      <dgm:spPr/>
      <dgm:t>
        <a:bodyPr/>
        <a:lstStyle/>
        <a:p>
          <a:r>
            <a:rPr lang="zh-CN" altLang="en-US" sz="3200" dirty="0"/>
            <a:t>采集</a:t>
          </a:r>
        </a:p>
      </dgm:t>
    </dgm:pt>
    <dgm:pt modelId="{5F19FF7D-3F1F-45EB-8460-AEA28A194EF4}" type="parTrans" cxnId="{5526F927-BAA6-4D76-8A3E-4C20E0B6F86C}">
      <dgm:prSet/>
      <dgm:spPr/>
      <dgm:t>
        <a:bodyPr/>
        <a:lstStyle/>
        <a:p>
          <a:endParaRPr lang="zh-CN" altLang="en-US" sz="1600"/>
        </a:p>
      </dgm:t>
    </dgm:pt>
    <dgm:pt modelId="{F7F5B817-9339-4CB8-A8C9-94637F56EDE1}" type="sibTrans" cxnId="{5526F927-BAA6-4D76-8A3E-4C20E0B6F86C}">
      <dgm:prSet/>
      <dgm:spPr/>
      <dgm:t>
        <a:bodyPr/>
        <a:lstStyle/>
        <a:p>
          <a:endParaRPr lang="zh-CN" altLang="en-US" sz="1600"/>
        </a:p>
      </dgm:t>
    </dgm:pt>
    <dgm:pt modelId="{190CD79C-9BFF-449D-A48C-4EA837BA44D6}">
      <dgm:prSet phldrT="[文本]" custT="1"/>
      <dgm:spPr/>
      <dgm:t>
        <a:bodyPr/>
        <a:lstStyle/>
        <a:p>
          <a:r>
            <a:rPr lang="zh-CN" sz="1600" dirty="0">
              <a:solidFill>
                <a:srgbClr val="FFC000"/>
              </a:solidFill>
            </a:rPr>
            <a:t>录音</a:t>
          </a:r>
          <a:endParaRPr lang="en-US" altLang="zh-CN" sz="1600" dirty="0">
            <a:solidFill>
              <a:srgbClr val="FFC000"/>
            </a:solidFill>
          </a:endParaRPr>
        </a:p>
        <a:p>
          <a:r>
            <a:rPr lang="zh-CN" sz="1200" b="1" dirty="0"/>
            <a:t>个人的演讲、即兴发表的评论、个人口述回忆</a:t>
          </a:r>
          <a:endParaRPr lang="zh-CN" altLang="en-US" sz="1200" b="1" dirty="0"/>
        </a:p>
      </dgm:t>
    </dgm:pt>
    <dgm:pt modelId="{E2C7E43A-024F-48E3-B3DE-ADC78E9E6F14}" type="parTrans" cxnId="{64925CDE-EB26-4303-B519-69F3169A2F87}">
      <dgm:prSet/>
      <dgm:spPr/>
      <dgm:t>
        <a:bodyPr/>
        <a:lstStyle/>
        <a:p>
          <a:endParaRPr lang="zh-CN" altLang="en-US" sz="1600"/>
        </a:p>
      </dgm:t>
    </dgm:pt>
    <dgm:pt modelId="{18430972-3D45-47AF-8CE4-5C864C30701E}" type="sibTrans" cxnId="{64925CDE-EB26-4303-B519-69F3169A2F87}">
      <dgm:prSet/>
      <dgm:spPr/>
      <dgm:t>
        <a:bodyPr/>
        <a:lstStyle/>
        <a:p>
          <a:endParaRPr lang="zh-CN" altLang="en-US" sz="1600"/>
        </a:p>
      </dgm:t>
    </dgm:pt>
    <dgm:pt modelId="{3B86A1CE-67DE-4A75-8212-7156D62E820A}">
      <dgm:prSet phldrT="[文本]" custT="1"/>
      <dgm:spPr/>
      <dgm:t>
        <a:bodyPr/>
        <a:lstStyle/>
        <a:p>
          <a:pPr marL="0" lvl="0" indent="0" algn="ctr" defTabSz="800100">
            <a:lnSpc>
              <a:spcPct val="90000"/>
            </a:lnSpc>
            <a:spcBef>
              <a:spcPct val="0"/>
            </a:spcBef>
            <a:spcAft>
              <a:spcPct val="35000"/>
            </a:spcAft>
            <a:buNone/>
          </a:pPr>
          <a:r>
            <a:rPr lang="zh-CN" sz="1600" kern="1200" dirty="0">
              <a:solidFill>
                <a:srgbClr val="FFC000"/>
              </a:solidFill>
              <a:latin typeface="Calibri"/>
              <a:ea typeface="宋体" panose="02010600030101010101" pitchFamily="2" charset="-122"/>
              <a:cs typeface="+mn-cs"/>
            </a:rPr>
            <a:t>会议记录</a:t>
          </a:r>
          <a:endParaRPr lang="en-US" altLang="zh-CN" sz="1600" kern="1200" dirty="0">
            <a:solidFill>
              <a:srgbClr val="FFC000"/>
            </a:solidFill>
            <a:latin typeface="Calibri"/>
            <a:ea typeface="宋体" panose="02010600030101010101" pitchFamily="2" charset="-122"/>
            <a:cs typeface="+mn-cs"/>
          </a:endParaRPr>
        </a:p>
        <a:p>
          <a:pPr marL="0" lvl="0" algn="ctr" defTabSz="622300">
            <a:lnSpc>
              <a:spcPct val="90000"/>
            </a:lnSpc>
            <a:spcBef>
              <a:spcPct val="0"/>
            </a:spcBef>
            <a:spcAft>
              <a:spcPct val="35000"/>
            </a:spcAft>
            <a:buNone/>
          </a:pPr>
          <a:r>
            <a:rPr lang="zh-CN" sz="1200" b="1" kern="1200" dirty="0"/>
            <a:t>科学讨论会、学术交流会上专家的见解、观点</a:t>
          </a:r>
          <a:endParaRPr lang="zh-CN" altLang="en-US" sz="1200" b="1" kern="1200" dirty="0"/>
        </a:p>
      </dgm:t>
    </dgm:pt>
    <dgm:pt modelId="{1F2BFA27-BB40-4874-9B3E-8C0563DAE7CC}" type="parTrans" cxnId="{015B06D1-AFE6-4C05-A356-5E234F4CA0F3}">
      <dgm:prSet/>
      <dgm:spPr/>
      <dgm:t>
        <a:bodyPr/>
        <a:lstStyle/>
        <a:p>
          <a:endParaRPr lang="zh-CN" altLang="en-US" sz="1600"/>
        </a:p>
      </dgm:t>
    </dgm:pt>
    <dgm:pt modelId="{5DFE6220-6AD8-4402-8B19-644FE5FB7C64}" type="sibTrans" cxnId="{015B06D1-AFE6-4C05-A356-5E234F4CA0F3}">
      <dgm:prSet/>
      <dgm:spPr/>
      <dgm:t>
        <a:bodyPr/>
        <a:lstStyle/>
        <a:p>
          <a:endParaRPr lang="zh-CN" altLang="en-US" sz="1600"/>
        </a:p>
      </dgm:t>
    </dgm:pt>
    <dgm:pt modelId="{AF02FE6A-55E6-425D-A550-1EEF7FD14745}">
      <dgm:prSet phldrT="[文本]" custT="1"/>
      <dgm:spPr/>
      <dgm:t>
        <a:bodyPr/>
        <a:lstStyle/>
        <a:p>
          <a:pPr marL="0" lvl="0" indent="0" algn="ctr" defTabSz="800100">
            <a:lnSpc>
              <a:spcPct val="90000"/>
            </a:lnSpc>
            <a:spcBef>
              <a:spcPct val="0"/>
            </a:spcBef>
            <a:spcAft>
              <a:spcPct val="35000"/>
            </a:spcAft>
            <a:buNone/>
          </a:pPr>
          <a:r>
            <a:rPr lang="zh-CN" altLang="en-US" sz="1600" kern="1200" dirty="0">
              <a:solidFill>
                <a:srgbClr val="FFC000"/>
              </a:solidFill>
              <a:latin typeface="Calibri"/>
              <a:ea typeface="宋体" panose="02010600030101010101" pitchFamily="2" charset="-122"/>
              <a:cs typeface="+mn-cs"/>
            </a:rPr>
            <a:t>个人专访录音</a:t>
          </a:r>
          <a:endParaRPr lang="en-US" altLang="zh-CN" sz="1600" kern="1200" dirty="0">
            <a:solidFill>
              <a:srgbClr val="FFC000"/>
            </a:solidFill>
            <a:latin typeface="Calibri"/>
            <a:ea typeface="宋体" panose="02010600030101010101" pitchFamily="2" charset="-122"/>
            <a:cs typeface="+mn-cs"/>
          </a:endParaRPr>
        </a:p>
        <a:p>
          <a:pPr marL="0" lvl="0" algn="ctr" defTabSz="711200">
            <a:lnSpc>
              <a:spcPct val="90000"/>
            </a:lnSpc>
            <a:spcBef>
              <a:spcPct val="0"/>
            </a:spcBef>
            <a:spcAft>
              <a:spcPct val="35000"/>
            </a:spcAft>
            <a:buNone/>
          </a:pPr>
          <a:r>
            <a:rPr lang="zh-CN" sz="1400" b="1" kern="1200" dirty="0"/>
            <a:t>著名的科学家、</a:t>
          </a:r>
          <a:r>
            <a:rPr lang="zh-CN" altLang="en-US" sz="1400" b="1" kern="1200" dirty="0"/>
            <a:t>名人的经验</a:t>
          </a:r>
        </a:p>
      </dgm:t>
    </dgm:pt>
    <dgm:pt modelId="{055E3383-8A72-4358-8A28-DE5925C5848D}" type="parTrans" cxnId="{9F716C04-45C9-470F-9985-8969E0889E9F}">
      <dgm:prSet/>
      <dgm:spPr/>
      <dgm:t>
        <a:bodyPr/>
        <a:lstStyle/>
        <a:p>
          <a:endParaRPr lang="zh-CN" altLang="en-US" sz="1600"/>
        </a:p>
      </dgm:t>
    </dgm:pt>
    <dgm:pt modelId="{42D1867D-89DA-445A-BEF8-112D84B862F9}" type="sibTrans" cxnId="{9F716C04-45C9-470F-9985-8969E0889E9F}">
      <dgm:prSet/>
      <dgm:spPr/>
      <dgm:t>
        <a:bodyPr/>
        <a:lstStyle/>
        <a:p>
          <a:endParaRPr lang="zh-CN" altLang="en-US" sz="1600"/>
        </a:p>
      </dgm:t>
    </dgm:pt>
    <dgm:pt modelId="{BC45D402-E992-4235-8DA0-8A1293B1633A}" type="pres">
      <dgm:prSet presAssocID="{04ADC308-4F54-4E39-B9CD-22CB4CD00277}" presName="cycle" presStyleCnt="0">
        <dgm:presLayoutVars>
          <dgm:chMax val="1"/>
          <dgm:dir/>
          <dgm:animLvl val="ctr"/>
          <dgm:resizeHandles val="exact"/>
        </dgm:presLayoutVars>
      </dgm:prSet>
      <dgm:spPr/>
    </dgm:pt>
    <dgm:pt modelId="{FA5ACE1F-491E-4A65-B647-BBF63843112F}" type="pres">
      <dgm:prSet presAssocID="{3E953BAA-E658-4005-A551-0C05822F9A93}" presName="centerShape" presStyleLbl="node0" presStyleIdx="0" presStyleCnt="1"/>
      <dgm:spPr/>
    </dgm:pt>
    <dgm:pt modelId="{FD692C1D-56FE-4E62-B1B7-77D9BB71CA8B}" type="pres">
      <dgm:prSet presAssocID="{E2C7E43A-024F-48E3-B3DE-ADC78E9E6F14}" presName="parTrans" presStyleLbl="bgSibTrans2D1" presStyleIdx="0" presStyleCnt="3" custLinFactY="25433" custLinFactNeighborX="-9096" custLinFactNeighborY="100000"/>
      <dgm:spPr/>
    </dgm:pt>
    <dgm:pt modelId="{BA4B9474-DC37-4CAC-B7C4-77A3959D8890}" type="pres">
      <dgm:prSet presAssocID="{190CD79C-9BFF-449D-A48C-4EA837BA44D6}" presName="node" presStyleLbl="node1" presStyleIdx="0" presStyleCnt="3" custRadScaleRad="113899" custRadScaleInc="13408">
        <dgm:presLayoutVars>
          <dgm:bulletEnabled val="1"/>
        </dgm:presLayoutVars>
      </dgm:prSet>
      <dgm:spPr/>
    </dgm:pt>
    <dgm:pt modelId="{43BF4F3C-DC27-4794-B3F6-A2A6EE2C3689}" type="pres">
      <dgm:prSet presAssocID="{1F2BFA27-BB40-4874-9B3E-8C0563DAE7CC}" presName="parTrans" presStyleLbl="bgSibTrans2D1" presStyleIdx="1" presStyleCnt="3" custScaleX="65182" custLinFactNeighborX="-2578" custLinFactNeighborY="54552"/>
      <dgm:spPr/>
    </dgm:pt>
    <dgm:pt modelId="{96F7E534-D09F-496F-AC8E-E0200E8C9400}" type="pres">
      <dgm:prSet presAssocID="{3B86A1CE-67DE-4A75-8212-7156D62E820A}" presName="node" presStyleLbl="node1" presStyleIdx="1" presStyleCnt="3">
        <dgm:presLayoutVars>
          <dgm:bulletEnabled val="1"/>
        </dgm:presLayoutVars>
      </dgm:prSet>
      <dgm:spPr/>
    </dgm:pt>
    <dgm:pt modelId="{B973E4EB-DA0B-448D-8C44-82D72883BD5F}" type="pres">
      <dgm:prSet presAssocID="{055E3383-8A72-4358-8A28-DE5925C5848D}" presName="parTrans" presStyleLbl="bgSibTrans2D1" presStyleIdx="2" presStyleCnt="3" custLinFactY="7166" custLinFactNeighborX="5256" custLinFactNeighborY="100000"/>
      <dgm:spPr/>
    </dgm:pt>
    <dgm:pt modelId="{B0051E2A-9C6F-4358-B792-DC8E02BC1BB2}" type="pres">
      <dgm:prSet presAssocID="{AF02FE6A-55E6-425D-A550-1EEF7FD14745}" presName="node" presStyleLbl="node1" presStyleIdx="2" presStyleCnt="3" custScaleX="117427" custRadScaleRad="107128" custRadScaleInc="-6761">
        <dgm:presLayoutVars>
          <dgm:bulletEnabled val="1"/>
        </dgm:presLayoutVars>
      </dgm:prSet>
      <dgm:spPr/>
    </dgm:pt>
  </dgm:ptLst>
  <dgm:cxnLst>
    <dgm:cxn modelId="{9F716C04-45C9-470F-9985-8969E0889E9F}" srcId="{3E953BAA-E658-4005-A551-0C05822F9A93}" destId="{AF02FE6A-55E6-425D-A550-1EEF7FD14745}" srcOrd="2" destOrd="0" parTransId="{055E3383-8A72-4358-8A28-DE5925C5848D}" sibTransId="{42D1867D-89DA-445A-BEF8-112D84B862F9}"/>
    <dgm:cxn modelId="{A6BE6C04-34AA-4AD0-AA81-A8454C383017}" type="presOf" srcId="{190CD79C-9BFF-449D-A48C-4EA837BA44D6}" destId="{BA4B9474-DC37-4CAC-B7C4-77A3959D8890}" srcOrd="0" destOrd="0" presId="urn:microsoft.com/office/officeart/2005/8/layout/radial4"/>
    <dgm:cxn modelId="{8E9C970F-3C05-4684-8977-F2D20ED13EC9}" type="presOf" srcId="{3E953BAA-E658-4005-A551-0C05822F9A93}" destId="{FA5ACE1F-491E-4A65-B647-BBF63843112F}" srcOrd="0" destOrd="0" presId="urn:microsoft.com/office/officeart/2005/8/layout/radial4"/>
    <dgm:cxn modelId="{2854B20F-DD97-4D95-9E77-AE10223E63A4}" type="presOf" srcId="{1F2BFA27-BB40-4874-9B3E-8C0563DAE7CC}" destId="{43BF4F3C-DC27-4794-B3F6-A2A6EE2C3689}" srcOrd="0" destOrd="0" presId="urn:microsoft.com/office/officeart/2005/8/layout/radial4"/>
    <dgm:cxn modelId="{8AE19C1A-1817-4C59-815F-2C41E8BD5016}" type="presOf" srcId="{3B86A1CE-67DE-4A75-8212-7156D62E820A}" destId="{96F7E534-D09F-496F-AC8E-E0200E8C9400}" srcOrd="0" destOrd="0" presId="urn:microsoft.com/office/officeart/2005/8/layout/radial4"/>
    <dgm:cxn modelId="{5526F927-BAA6-4D76-8A3E-4C20E0B6F86C}" srcId="{04ADC308-4F54-4E39-B9CD-22CB4CD00277}" destId="{3E953BAA-E658-4005-A551-0C05822F9A93}" srcOrd="0" destOrd="0" parTransId="{5F19FF7D-3F1F-45EB-8460-AEA28A194EF4}" sibTransId="{F7F5B817-9339-4CB8-A8C9-94637F56EDE1}"/>
    <dgm:cxn modelId="{E8B97D6B-4C9C-4A83-86BB-35D1602776ED}" type="presOf" srcId="{AF02FE6A-55E6-425D-A550-1EEF7FD14745}" destId="{B0051E2A-9C6F-4358-B792-DC8E02BC1BB2}" srcOrd="0" destOrd="0" presId="urn:microsoft.com/office/officeart/2005/8/layout/radial4"/>
    <dgm:cxn modelId="{34B492A3-0631-4988-A9E8-0078EB2BBD69}" type="presOf" srcId="{055E3383-8A72-4358-8A28-DE5925C5848D}" destId="{B973E4EB-DA0B-448D-8C44-82D72883BD5F}" srcOrd="0" destOrd="0" presId="urn:microsoft.com/office/officeart/2005/8/layout/radial4"/>
    <dgm:cxn modelId="{015B06D1-AFE6-4C05-A356-5E234F4CA0F3}" srcId="{3E953BAA-E658-4005-A551-0C05822F9A93}" destId="{3B86A1CE-67DE-4A75-8212-7156D62E820A}" srcOrd="1" destOrd="0" parTransId="{1F2BFA27-BB40-4874-9B3E-8C0563DAE7CC}" sibTransId="{5DFE6220-6AD8-4402-8B19-644FE5FB7C64}"/>
    <dgm:cxn modelId="{64925CDE-EB26-4303-B519-69F3169A2F87}" srcId="{3E953BAA-E658-4005-A551-0C05822F9A93}" destId="{190CD79C-9BFF-449D-A48C-4EA837BA44D6}" srcOrd="0" destOrd="0" parTransId="{E2C7E43A-024F-48E3-B3DE-ADC78E9E6F14}" sibTransId="{18430972-3D45-47AF-8CE4-5C864C30701E}"/>
    <dgm:cxn modelId="{BBC66ADE-234C-41A6-A92F-5889C87FAC07}" type="presOf" srcId="{04ADC308-4F54-4E39-B9CD-22CB4CD00277}" destId="{BC45D402-E992-4235-8DA0-8A1293B1633A}" srcOrd="0" destOrd="0" presId="urn:microsoft.com/office/officeart/2005/8/layout/radial4"/>
    <dgm:cxn modelId="{FFB570F0-1EB1-4D9B-B13B-3F2F2F9C7716}" type="presOf" srcId="{E2C7E43A-024F-48E3-B3DE-ADC78E9E6F14}" destId="{FD692C1D-56FE-4E62-B1B7-77D9BB71CA8B}" srcOrd="0" destOrd="0" presId="urn:microsoft.com/office/officeart/2005/8/layout/radial4"/>
    <dgm:cxn modelId="{6C9F3744-4FF9-42E4-AFF2-D7371040D214}" type="presParOf" srcId="{BC45D402-E992-4235-8DA0-8A1293B1633A}" destId="{FA5ACE1F-491E-4A65-B647-BBF63843112F}" srcOrd="0" destOrd="0" presId="urn:microsoft.com/office/officeart/2005/8/layout/radial4"/>
    <dgm:cxn modelId="{F3E366F8-1CC1-493B-B522-DAA9EC47F4E1}" type="presParOf" srcId="{BC45D402-E992-4235-8DA0-8A1293B1633A}" destId="{FD692C1D-56FE-4E62-B1B7-77D9BB71CA8B}" srcOrd="1" destOrd="0" presId="urn:microsoft.com/office/officeart/2005/8/layout/radial4"/>
    <dgm:cxn modelId="{2EBBD92D-7EA1-4A4E-8166-C459EC1E4823}" type="presParOf" srcId="{BC45D402-E992-4235-8DA0-8A1293B1633A}" destId="{BA4B9474-DC37-4CAC-B7C4-77A3959D8890}" srcOrd="2" destOrd="0" presId="urn:microsoft.com/office/officeart/2005/8/layout/radial4"/>
    <dgm:cxn modelId="{8A4F7DD4-AD2E-467D-A6E4-E5E449CC5185}" type="presParOf" srcId="{BC45D402-E992-4235-8DA0-8A1293B1633A}" destId="{43BF4F3C-DC27-4794-B3F6-A2A6EE2C3689}" srcOrd="3" destOrd="0" presId="urn:microsoft.com/office/officeart/2005/8/layout/radial4"/>
    <dgm:cxn modelId="{BB1B4C3E-F258-4685-AA84-8E550E75424A}" type="presParOf" srcId="{BC45D402-E992-4235-8DA0-8A1293B1633A}" destId="{96F7E534-D09F-496F-AC8E-E0200E8C9400}" srcOrd="4" destOrd="0" presId="urn:microsoft.com/office/officeart/2005/8/layout/radial4"/>
    <dgm:cxn modelId="{0342B937-531D-4B25-AE34-BBD24533146C}" type="presParOf" srcId="{BC45D402-E992-4235-8DA0-8A1293B1633A}" destId="{B973E4EB-DA0B-448D-8C44-82D72883BD5F}" srcOrd="5" destOrd="0" presId="urn:microsoft.com/office/officeart/2005/8/layout/radial4"/>
    <dgm:cxn modelId="{83532B6F-0D93-4A62-BFAC-E9B0FF66616D}" type="presParOf" srcId="{BC45D402-E992-4235-8DA0-8A1293B1633A}" destId="{B0051E2A-9C6F-4358-B792-DC8E02BC1BB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757DC4-0B74-4807-8459-F97E372ABAAB}"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C7E7C608-CA8C-4058-9C59-6F12C7C3DF6E}">
      <dgm:prSet phldrT="[文本]"/>
      <dgm:spPr/>
      <dgm:t>
        <a:bodyPr/>
        <a:lstStyle/>
        <a:p>
          <a:r>
            <a:rPr lang="zh-CN" altLang="en-US" dirty="0"/>
            <a:t>优点</a:t>
          </a:r>
        </a:p>
      </dgm:t>
    </dgm:pt>
    <dgm:pt modelId="{F093ADCD-7196-4A92-807F-3E04B099AB3E}" type="parTrans" cxnId="{C30F944E-559F-4395-A2B2-F2AC2D27665E}">
      <dgm:prSet/>
      <dgm:spPr/>
      <dgm:t>
        <a:bodyPr/>
        <a:lstStyle/>
        <a:p>
          <a:endParaRPr lang="zh-CN" altLang="en-US"/>
        </a:p>
      </dgm:t>
    </dgm:pt>
    <dgm:pt modelId="{7AC8BE42-6A18-4CE5-BBAC-A8243A9BEC02}" type="sibTrans" cxnId="{C30F944E-559F-4395-A2B2-F2AC2D27665E}">
      <dgm:prSet/>
      <dgm:spPr/>
      <dgm:t>
        <a:bodyPr/>
        <a:lstStyle/>
        <a:p>
          <a:endParaRPr lang="zh-CN" altLang="en-US"/>
        </a:p>
      </dgm:t>
    </dgm:pt>
    <dgm:pt modelId="{A76DE9B3-1065-4B34-89EA-97479BF98D04}">
      <dgm:prSet phldrT="[文本]"/>
      <dgm:spPr/>
      <dgm:t>
        <a:bodyPr/>
        <a:lstStyle/>
        <a:p>
          <a:r>
            <a:rPr lang="zh-CN" dirty="0"/>
            <a:t>直观性</a:t>
          </a:r>
          <a:endParaRPr lang="zh-CN" altLang="en-US" dirty="0"/>
        </a:p>
      </dgm:t>
    </dgm:pt>
    <dgm:pt modelId="{BF0AE6AD-CB16-4B12-AF07-568D847435A5}" type="parTrans" cxnId="{2ED32672-042B-420D-A4CD-9A13A3C1940A}">
      <dgm:prSet/>
      <dgm:spPr/>
      <dgm:t>
        <a:bodyPr/>
        <a:lstStyle/>
        <a:p>
          <a:endParaRPr lang="zh-CN" altLang="en-US"/>
        </a:p>
      </dgm:t>
    </dgm:pt>
    <dgm:pt modelId="{548B6A08-29CF-4E97-9C08-557531CC493D}" type="sibTrans" cxnId="{2ED32672-042B-420D-A4CD-9A13A3C1940A}">
      <dgm:prSet/>
      <dgm:spPr/>
      <dgm:t>
        <a:bodyPr/>
        <a:lstStyle/>
        <a:p>
          <a:endParaRPr lang="zh-CN" altLang="en-US"/>
        </a:p>
      </dgm:t>
    </dgm:pt>
    <dgm:pt modelId="{FA94833A-5917-4A9F-AF0B-2214FD3E85B1}">
      <dgm:prSet phldrT="[文本]"/>
      <dgm:spPr/>
      <dgm:t>
        <a:bodyPr/>
        <a:lstStyle/>
        <a:p>
          <a:r>
            <a:rPr lang="zh-CN" dirty="0"/>
            <a:t>客观性</a:t>
          </a:r>
          <a:endParaRPr lang="zh-CN" altLang="en-US" dirty="0"/>
        </a:p>
      </dgm:t>
    </dgm:pt>
    <dgm:pt modelId="{7C7F3DEB-8C0A-4AEC-B5C3-8F091AF4EEA0}" type="parTrans" cxnId="{F67287CA-A29B-44EC-815E-9ECDC625A9D2}">
      <dgm:prSet/>
      <dgm:spPr/>
      <dgm:t>
        <a:bodyPr/>
        <a:lstStyle/>
        <a:p>
          <a:endParaRPr lang="zh-CN" altLang="en-US"/>
        </a:p>
      </dgm:t>
    </dgm:pt>
    <dgm:pt modelId="{1A28800E-EB2A-4E86-BCDD-A1E8037F497B}" type="sibTrans" cxnId="{F67287CA-A29B-44EC-815E-9ECDC625A9D2}">
      <dgm:prSet/>
      <dgm:spPr/>
      <dgm:t>
        <a:bodyPr/>
        <a:lstStyle/>
        <a:p>
          <a:endParaRPr lang="zh-CN" altLang="en-US"/>
        </a:p>
      </dgm:t>
    </dgm:pt>
    <dgm:pt modelId="{78825C8E-9C0E-4034-88E9-AAF903AF497C}">
      <dgm:prSet phldrT="[文本]"/>
      <dgm:spPr/>
      <dgm:t>
        <a:bodyPr/>
        <a:lstStyle/>
        <a:p>
          <a:r>
            <a:rPr lang="zh-CN" dirty="0"/>
            <a:t>实用性</a:t>
          </a:r>
          <a:endParaRPr lang="zh-CN" altLang="en-US" dirty="0"/>
        </a:p>
      </dgm:t>
    </dgm:pt>
    <dgm:pt modelId="{0CFB98B8-8C07-4E55-B3B4-733EC7FECBB5}" type="parTrans" cxnId="{4E94943B-273F-4BFB-B361-B5AB59F3FDF5}">
      <dgm:prSet/>
      <dgm:spPr/>
      <dgm:t>
        <a:bodyPr/>
        <a:lstStyle/>
        <a:p>
          <a:endParaRPr lang="zh-CN" altLang="en-US"/>
        </a:p>
      </dgm:t>
    </dgm:pt>
    <dgm:pt modelId="{16B1D3DE-C6A9-483D-B276-397952EB327B}" type="sibTrans" cxnId="{4E94943B-273F-4BFB-B361-B5AB59F3FDF5}">
      <dgm:prSet/>
      <dgm:spPr/>
      <dgm:t>
        <a:bodyPr/>
        <a:lstStyle/>
        <a:p>
          <a:endParaRPr lang="zh-CN" altLang="en-US"/>
        </a:p>
      </dgm:t>
    </dgm:pt>
    <dgm:pt modelId="{F6D544C4-CA93-4D38-B346-2750ABB5AB5E}">
      <dgm:prSet phldrT="[文本]"/>
      <dgm:spPr/>
      <dgm:t>
        <a:bodyPr/>
        <a:lstStyle/>
        <a:p>
          <a:r>
            <a:rPr lang="zh-CN" dirty="0"/>
            <a:t>零散性</a:t>
          </a:r>
          <a:endParaRPr lang="zh-CN" altLang="en-US" dirty="0"/>
        </a:p>
      </dgm:t>
    </dgm:pt>
    <dgm:pt modelId="{A7624539-871F-4DA1-AEFD-10546B095BCD}" type="parTrans" cxnId="{56A06FEC-E9A0-4384-976A-9587E0B3E73A}">
      <dgm:prSet/>
      <dgm:spPr/>
      <dgm:t>
        <a:bodyPr/>
        <a:lstStyle/>
        <a:p>
          <a:endParaRPr lang="zh-CN" altLang="en-US"/>
        </a:p>
      </dgm:t>
    </dgm:pt>
    <dgm:pt modelId="{95FF87FA-11C1-42EA-AC81-EFC859B61937}" type="sibTrans" cxnId="{56A06FEC-E9A0-4384-976A-9587E0B3E73A}">
      <dgm:prSet/>
      <dgm:spPr/>
      <dgm:t>
        <a:bodyPr/>
        <a:lstStyle/>
        <a:p>
          <a:endParaRPr lang="zh-CN" altLang="en-US"/>
        </a:p>
      </dgm:t>
    </dgm:pt>
    <dgm:pt modelId="{027AB621-980F-4795-8B4D-F372DACE4C9D}">
      <dgm:prSet phldrT="[文本]"/>
      <dgm:spPr/>
      <dgm:t>
        <a:bodyPr/>
        <a:lstStyle/>
        <a:p>
          <a:r>
            <a:rPr lang="zh-CN" dirty="0"/>
            <a:t>综合性</a:t>
          </a:r>
          <a:endParaRPr lang="zh-CN" altLang="en-US" dirty="0"/>
        </a:p>
      </dgm:t>
    </dgm:pt>
    <dgm:pt modelId="{2A9D49FB-2AD0-4417-8208-76CAF77B226E}" type="parTrans" cxnId="{47CC5D6F-5F7D-4A1C-A951-1456C9B4CC14}">
      <dgm:prSet/>
      <dgm:spPr/>
      <dgm:t>
        <a:bodyPr/>
        <a:lstStyle/>
        <a:p>
          <a:endParaRPr lang="zh-CN" altLang="en-US"/>
        </a:p>
      </dgm:t>
    </dgm:pt>
    <dgm:pt modelId="{4BE60137-B022-4BA2-B24F-FD1D51A5197E}" type="sibTrans" cxnId="{47CC5D6F-5F7D-4A1C-A951-1456C9B4CC14}">
      <dgm:prSet/>
      <dgm:spPr/>
      <dgm:t>
        <a:bodyPr/>
        <a:lstStyle/>
        <a:p>
          <a:endParaRPr lang="zh-CN" altLang="en-US"/>
        </a:p>
      </dgm:t>
    </dgm:pt>
    <dgm:pt modelId="{F73251A4-0C79-4C2A-B2CE-192217DCCE78}" type="pres">
      <dgm:prSet presAssocID="{D7757DC4-0B74-4807-8459-F97E372ABAAB}" presName="Name0" presStyleCnt="0">
        <dgm:presLayoutVars>
          <dgm:chMax val="1"/>
          <dgm:dir/>
          <dgm:animLvl val="ctr"/>
          <dgm:resizeHandles val="exact"/>
        </dgm:presLayoutVars>
      </dgm:prSet>
      <dgm:spPr/>
    </dgm:pt>
    <dgm:pt modelId="{326A17D8-F226-46BD-90D7-9A2196E3D5D2}" type="pres">
      <dgm:prSet presAssocID="{C7E7C608-CA8C-4058-9C59-6F12C7C3DF6E}" presName="centerShape" presStyleLbl="node0" presStyleIdx="0" presStyleCnt="1"/>
      <dgm:spPr/>
    </dgm:pt>
    <dgm:pt modelId="{2EDB0D0E-0CCE-4BF7-ABB9-F913DFF796C7}" type="pres">
      <dgm:prSet presAssocID="{BF0AE6AD-CB16-4B12-AF07-568D847435A5}" presName="parTrans" presStyleLbl="sibTrans2D1" presStyleIdx="0" presStyleCnt="5"/>
      <dgm:spPr/>
    </dgm:pt>
    <dgm:pt modelId="{E88E2F16-93F6-47CE-80FD-CCEC3326A13A}" type="pres">
      <dgm:prSet presAssocID="{BF0AE6AD-CB16-4B12-AF07-568D847435A5}" presName="connectorText" presStyleLbl="sibTrans2D1" presStyleIdx="0" presStyleCnt="5"/>
      <dgm:spPr/>
    </dgm:pt>
    <dgm:pt modelId="{7F1272AF-BF35-4805-A2F5-D2DAC0D660E7}" type="pres">
      <dgm:prSet presAssocID="{A76DE9B3-1065-4B34-89EA-97479BF98D04}" presName="node" presStyleLbl="node1" presStyleIdx="0" presStyleCnt="5">
        <dgm:presLayoutVars>
          <dgm:bulletEnabled val="1"/>
        </dgm:presLayoutVars>
      </dgm:prSet>
      <dgm:spPr/>
    </dgm:pt>
    <dgm:pt modelId="{25CDE6E7-BC3E-4AB6-AFD0-F8FD7CF7FB26}" type="pres">
      <dgm:prSet presAssocID="{7C7F3DEB-8C0A-4AEC-B5C3-8F091AF4EEA0}" presName="parTrans" presStyleLbl="sibTrans2D1" presStyleIdx="1" presStyleCnt="5"/>
      <dgm:spPr/>
    </dgm:pt>
    <dgm:pt modelId="{7926C71E-CD6C-4341-BB93-385505241B08}" type="pres">
      <dgm:prSet presAssocID="{7C7F3DEB-8C0A-4AEC-B5C3-8F091AF4EEA0}" presName="connectorText" presStyleLbl="sibTrans2D1" presStyleIdx="1" presStyleCnt="5"/>
      <dgm:spPr/>
    </dgm:pt>
    <dgm:pt modelId="{C69753BF-4DC2-44DF-A482-2CB5633DEA35}" type="pres">
      <dgm:prSet presAssocID="{FA94833A-5917-4A9F-AF0B-2214FD3E85B1}" presName="node" presStyleLbl="node1" presStyleIdx="1" presStyleCnt="5">
        <dgm:presLayoutVars>
          <dgm:bulletEnabled val="1"/>
        </dgm:presLayoutVars>
      </dgm:prSet>
      <dgm:spPr/>
    </dgm:pt>
    <dgm:pt modelId="{9A846313-B0DA-4D58-B3D1-521FB3D33B0A}" type="pres">
      <dgm:prSet presAssocID="{2A9D49FB-2AD0-4417-8208-76CAF77B226E}" presName="parTrans" presStyleLbl="sibTrans2D1" presStyleIdx="2" presStyleCnt="5"/>
      <dgm:spPr/>
    </dgm:pt>
    <dgm:pt modelId="{B93FF7BE-8302-4F75-BEBC-F4367F25F150}" type="pres">
      <dgm:prSet presAssocID="{2A9D49FB-2AD0-4417-8208-76CAF77B226E}" presName="connectorText" presStyleLbl="sibTrans2D1" presStyleIdx="2" presStyleCnt="5"/>
      <dgm:spPr/>
    </dgm:pt>
    <dgm:pt modelId="{91178B84-69A3-4FDE-9651-1DC34C334927}" type="pres">
      <dgm:prSet presAssocID="{027AB621-980F-4795-8B4D-F372DACE4C9D}" presName="node" presStyleLbl="node1" presStyleIdx="2" presStyleCnt="5">
        <dgm:presLayoutVars>
          <dgm:bulletEnabled val="1"/>
        </dgm:presLayoutVars>
      </dgm:prSet>
      <dgm:spPr/>
    </dgm:pt>
    <dgm:pt modelId="{926E227B-0071-4B05-B77D-557926E36102}" type="pres">
      <dgm:prSet presAssocID="{0CFB98B8-8C07-4E55-B3B4-733EC7FECBB5}" presName="parTrans" presStyleLbl="sibTrans2D1" presStyleIdx="3" presStyleCnt="5"/>
      <dgm:spPr/>
    </dgm:pt>
    <dgm:pt modelId="{FC30CF44-AFE6-401E-9A52-012443A9A8FA}" type="pres">
      <dgm:prSet presAssocID="{0CFB98B8-8C07-4E55-B3B4-733EC7FECBB5}" presName="connectorText" presStyleLbl="sibTrans2D1" presStyleIdx="3" presStyleCnt="5"/>
      <dgm:spPr/>
    </dgm:pt>
    <dgm:pt modelId="{4ED9C34D-F9F5-4BE9-86E8-E405A548EF5A}" type="pres">
      <dgm:prSet presAssocID="{78825C8E-9C0E-4034-88E9-AAF903AF497C}" presName="node" presStyleLbl="node1" presStyleIdx="3" presStyleCnt="5">
        <dgm:presLayoutVars>
          <dgm:bulletEnabled val="1"/>
        </dgm:presLayoutVars>
      </dgm:prSet>
      <dgm:spPr/>
    </dgm:pt>
    <dgm:pt modelId="{FF367465-913F-4C08-90F3-92BB4B275518}" type="pres">
      <dgm:prSet presAssocID="{A7624539-871F-4DA1-AEFD-10546B095BCD}" presName="parTrans" presStyleLbl="sibTrans2D1" presStyleIdx="4" presStyleCnt="5"/>
      <dgm:spPr/>
    </dgm:pt>
    <dgm:pt modelId="{1C980F26-49BF-40E5-A29B-B1DC61D9ABCD}" type="pres">
      <dgm:prSet presAssocID="{A7624539-871F-4DA1-AEFD-10546B095BCD}" presName="connectorText" presStyleLbl="sibTrans2D1" presStyleIdx="4" presStyleCnt="5"/>
      <dgm:spPr/>
    </dgm:pt>
    <dgm:pt modelId="{D5D53CB5-1FB1-4475-80EF-2522C6562C08}" type="pres">
      <dgm:prSet presAssocID="{F6D544C4-CA93-4D38-B346-2750ABB5AB5E}" presName="node" presStyleLbl="node1" presStyleIdx="4" presStyleCnt="5">
        <dgm:presLayoutVars>
          <dgm:bulletEnabled val="1"/>
        </dgm:presLayoutVars>
      </dgm:prSet>
      <dgm:spPr/>
    </dgm:pt>
  </dgm:ptLst>
  <dgm:cxnLst>
    <dgm:cxn modelId="{2A52BC1A-6D56-4CB1-8F85-3E109117704C}" type="presOf" srcId="{2A9D49FB-2AD0-4417-8208-76CAF77B226E}" destId="{9A846313-B0DA-4D58-B3D1-521FB3D33B0A}" srcOrd="0" destOrd="0" presId="urn:microsoft.com/office/officeart/2005/8/layout/radial5"/>
    <dgm:cxn modelId="{B57FC22A-3CB2-4837-B6A1-95DBAF3718E8}" type="presOf" srcId="{027AB621-980F-4795-8B4D-F372DACE4C9D}" destId="{91178B84-69A3-4FDE-9651-1DC34C334927}" srcOrd="0" destOrd="0" presId="urn:microsoft.com/office/officeart/2005/8/layout/radial5"/>
    <dgm:cxn modelId="{8A40C932-2A1F-4949-9363-545B5A628D0B}" type="presOf" srcId="{A7624539-871F-4DA1-AEFD-10546B095BCD}" destId="{FF367465-913F-4C08-90F3-92BB4B275518}" srcOrd="0" destOrd="0" presId="urn:microsoft.com/office/officeart/2005/8/layout/radial5"/>
    <dgm:cxn modelId="{4E94943B-273F-4BFB-B361-B5AB59F3FDF5}" srcId="{C7E7C608-CA8C-4058-9C59-6F12C7C3DF6E}" destId="{78825C8E-9C0E-4034-88E9-AAF903AF497C}" srcOrd="3" destOrd="0" parTransId="{0CFB98B8-8C07-4E55-B3B4-733EC7FECBB5}" sibTransId="{16B1D3DE-C6A9-483D-B276-397952EB327B}"/>
    <dgm:cxn modelId="{16F88C3C-D699-4843-8BF6-9FACD823C203}" type="presOf" srcId="{C7E7C608-CA8C-4058-9C59-6F12C7C3DF6E}" destId="{326A17D8-F226-46BD-90D7-9A2196E3D5D2}" srcOrd="0" destOrd="0" presId="urn:microsoft.com/office/officeart/2005/8/layout/radial5"/>
    <dgm:cxn modelId="{CA30645D-5F3D-4C39-97E5-EDBBE4076965}" type="presOf" srcId="{BF0AE6AD-CB16-4B12-AF07-568D847435A5}" destId="{2EDB0D0E-0CCE-4BF7-ABB9-F913DFF796C7}" srcOrd="0" destOrd="0" presId="urn:microsoft.com/office/officeart/2005/8/layout/radial5"/>
    <dgm:cxn modelId="{94FBD761-B8B9-464A-9277-9A7DFE6A9EC1}" type="presOf" srcId="{7C7F3DEB-8C0A-4AEC-B5C3-8F091AF4EEA0}" destId="{7926C71E-CD6C-4341-BB93-385505241B08}" srcOrd="1" destOrd="0" presId="urn:microsoft.com/office/officeart/2005/8/layout/radial5"/>
    <dgm:cxn modelId="{720E7F46-9D23-4363-BF7B-D54818E651C8}" type="presOf" srcId="{0CFB98B8-8C07-4E55-B3B4-733EC7FECBB5}" destId="{FC30CF44-AFE6-401E-9A52-012443A9A8FA}" srcOrd="1" destOrd="0" presId="urn:microsoft.com/office/officeart/2005/8/layout/radial5"/>
    <dgm:cxn modelId="{7C14A146-8ADE-4E70-A324-92393F3387C5}" type="presOf" srcId="{A7624539-871F-4DA1-AEFD-10546B095BCD}" destId="{1C980F26-49BF-40E5-A29B-B1DC61D9ABCD}" srcOrd="1" destOrd="0" presId="urn:microsoft.com/office/officeart/2005/8/layout/radial5"/>
    <dgm:cxn modelId="{B30BCB4A-0673-4228-9D94-0BBBB8149DEC}" type="presOf" srcId="{78825C8E-9C0E-4034-88E9-AAF903AF497C}" destId="{4ED9C34D-F9F5-4BE9-86E8-E405A548EF5A}" srcOrd="0" destOrd="0" presId="urn:microsoft.com/office/officeart/2005/8/layout/radial5"/>
    <dgm:cxn modelId="{C30F944E-559F-4395-A2B2-F2AC2D27665E}" srcId="{D7757DC4-0B74-4807-8459-F97E372ABAAB}" destId="{C7E7C608-CA8C-4058-9C59-6F12C7C3DF6E}" srcOrd="0" destOrd="0" parTransId="{F093ADCD-7196-4A92-807F-3E04B099AB3E}" sibTransId="{7AC8BE42-6A18-4CE5-BBAC-A8243A9BEC02}"/>
    <dgm:cxn modelId="{47CC5D6F-5F7D-4A1C-A951-1456C9B4CC14}" srcId="{C7E7C608-CA8C-4058-9C59-6F12C7C3DF6E}" destId="{027AB621-980F-4795-8B4D-F372DACE4C9D}" srcOrd="2" destOrd="0" parTransId="{2A9D49FB-2AD0-4417-8208-76CAF77B226E}" sibTransId="{4BE60137-B022-4BA2-B24F-FD1D51A5197E}"/>
    <dgm:cxn modelId="{2ED32672-042B-420D-A4CD-9A13A3C1940A}" srcId="{C7E7C608-CA8C-4058-9C59-6F12C7C3DF6E}" destId="{A76DE9B3-1065-4B34-89EA-97479BF98D04}" srcOrd="0" destOrd="0" parTransId="{BF0AE6AD-CB16-4B12-AF07-568D847435A5}" sibTransId="{548B6A08-29CF-4E97-9C08-557531CC493D}"/>
    <dgm:cxn modelId="{18927F73-2ECD-44CA-8917-C2EE1A2BCA91}" type="presOf" srcId="{FA94833A-5917-4A9F-AF0B-2214FD3E85B1}" destId="{C69753BF-4DC2-44DF-A482-2CB5633DEA35}" srcOrd="0" destOrd="0" presId="urn:microsoft.com/office/officeart/2005/8/layout/radial5"/>
    <dgm:cxn modelId="{6C9E1257-4C32-42DF-8EF7-FFE67E60E68C}" type="presOf" srcId="{D7757DC4-0B74-4807-8459-F97E372ABAAB}" destId="{F73251A4-0C79-4C2A-B2CE-192217DCCE78}" srcOrd="0" destOrd="0" presId="urn:microsoft.com/office/officeart/2005/8/layout/radial5"/>
    <dgm:cxn modelId="{15543388-CFE7-4B9B-A685-79CB7FA0BF92}" type="presOf" srcId="{A76DE9B3-1065-4B34-89EA-97479BF98D04}" destId="{7F1272AF-BF35-4805-A2F5-D2DAC0D660E7}" srcOrd="0" destOrd="0" presId="urn:microsoft.com/office/officeart/2005/8/layout/radial5"/>
    <dgm:cxn modelId="{929018A9-2167-4781-BC4E-90C7917CBFF8}" type="presOf" srcId="{0CFB98B8-8C07-4E55-B3B4-733EC7FECBB5}" destId="{926E227B-0071-4B05-B77D-557926E36102}" srcOrd="0" destOrd="0" presId="urn:microsoft.com/office/officeart/2005/8/layout/radial5"/>
    <dgm:cxn modelId="{26288CAD-02ED-4DF8-8634-69AD44E8697B}" type="presOf" srcId="{F6D544C4-CA93-4D38-B346-2750ABB5AB5E}" destId="{D5D53CB5-1FB1-4475-80EF-2522C6562C08}" srcOrd="0" destOrd="0" presId="urn:microsoft.com/office/officeart/2005/8/layout/radial5"/>
    <dgm:cxn modelId="{F67287CA-A29B-44EC-815E-9ECDC625A9D2}" srcId="{C7E7C608-CA8C-4058-9C59-6F12C7C3DF6E}" destId="{FA94833A-5917-4A9F-AF0B-2214FD3E85B1}" srcOrd="1" destOrd="0" parTransId="{7C7F3DEB-8C0A-4AEC-B5C3-8F091AF4EEA0}" sibTransId="{1A28800E-EB2A-4E86-BCDD-A1E8037F497B}"/>
    <dgm:cxn modelId="{56E5C7DB-78DB-44FA-A6FF-21E5B5666086}" type="presOf" srcId="{2A9D49FB-2AD0-4417-8208-76CAF77B226E}" destId="{B93FF7BE-8302-4F75-BEBC-F4367F25F150}" srcOrd="1" destOrd="0" presId="urn:microsoft.com/office/officeart/2005/8/layout/radial5"/>
    <dgm:cxn modelId="{A15E43E4-8852-410F-B2A4-0AE2C88F4789}" type="presOf" srcId="{BF0AE6AD-CB16-4B12-AF07-568D847435A5}" destId="{E88E2F16-93F6-47CE-80FD-CCEC3326A13A}" srcOrd="1" destOrd="0" presId="urn:microsoft.com/office/officeart/2005/8/layout/radial5"/>
    <dgm:cxn modelId="{5AA2B2E9-D2F4-45FA-8D43-C49E810C7E6C}" type="presOf" srcId="{7C7F3DEB-8C0A-4AEC-B5C3-8F091AF4EEA0}" destId="{25CDE6E7-BC3E-4AB6-AFD0-F8FD7CF7FB26}" srcOrd="0" destOrd="0" presId="urn:microsoft.com/office/officeart/2005/8/layout/radial5"/>
    <dgm:cxn modelId="{56A06FEC-E9A0-4384-976A-9587E0B3E73A}" srcId="{C7E7C608-CA8C-4058-9C59-6F12C7C3DF6E}" destId="{F6D544C4-CA93-4D38-B346-2750ABB5AB5E}" srcOrd="4" destOrd="0" parTransId="{A7624539-871F-4DA1-AEFD-10546B095BCD}" sibTransId="{95FF87FA-11C1-42EA-AC81-EFC859B61937}"/>
    <dgm:cxn modelId="{7BCEB739-9F87-4C4A-9482-5DB4DD076A71}" type="presParOf" srcId="{F73251A4-0C79-4C2A-B2CE-192217DCCE78}" destId="{326A17D8-F226-46BD-90D7-9A2196E3D5D2}" srcOrd="0" destOrd="0" presId="urn:microsoft.com/office/officeart/2005/8/layout/radial5"/>
    <dgm:cxn modelId="{1A7D05B8-9427-4504-86CC-095403700F3D}" type="presParOf" srcId="{F73251A4-0C79-4C2A-B2CE-192217DCCE78}" destId="{2EDB0D0E-0CCE-4BF7-ABB9-F913DFF796C7}" srcOrd="1" destOrd="0" presId="urn:microsoft.com/office/officeart/2005/8/layout/radial5"/>
    <dgm:cxn modelId="{09F08C76-6CBB-4D0E-A80E-67F0AFE1C992}" type="presParOf" srcId="{2EDB0D0E-0CCE-4BF7-ABB9-F913DFF796C7}" destId="{E88E2F16-93F6-47CE-80FD-CCEC3326A13A}" srcOrd="0" destOrd="0" presId="urn:microsoft.com/office/officeart/2005/8/layout/radial5"/>
    <dgm:cxn modelId="{F09E5FF8-7599-4461-B029-644BD7FDC257}" type="presParOf" srcId="{F73251A4-0C79-4C2A-B2CE-192217DCCE78}" destId="{7F1272AF-BF35-4805-A2F5-D2DAC0D660E7}" srcOrd="2" destOrd="0" presId="urn:microsoft.com/office/officeart/2005/8/layout/radial5"/>
    <dgm:cxn modelId="{10B340F2-B3D6-4C88-93AE-7335833CFC86}" type="presParOf" srcId="{F73251A4-0C79-4C2A-B2CE-192217DCCE78}" destId="{25CDE6E7-BC3E-4AB6-AFD0-F8FD7CF7FB26}" srcOrd="3" destOrd="0" presId="urn:microsoft.com/office/officeart/2005/8/layout/radial5"/>
    <dgm:cxn modelId="{15F065E8-351D-4388-9880-8BC1B84708CD}" type="presParOf" srcId="{25CDE6E7-BC3E-4AB6-AFD0-F8FD7CF7FB26}" destId="{7926C71E-CD6C-4341-BB93-385505241B08}" srcOrd="0" destOrd="0" presId="urn:microsoft.com/office/officeart/2005/8/layout/radial5"/>
    <dgm:cxn modelId="{672C7E58-1209-43A0-B2E3-20BE587F5B1D}" type="presParOf" srcId="{F73251A4-0C79-4C2A-B2CE-192217DCCE78}" destId="{C69753BF-4DC2-44DF-A482-2CB5633DEA35}" srcOrd="4" destOrd="0" presId="urn:microsoft.com/office/officeart/2005/8/layout/radial5"/>
    <dgm:cxn modelId="{C3D70911-66A5-4E49-A7DE-C984008F7ADF}" type="presParOf" srcId="{F73251A4-0C79-4C2A-B2CE-192217DCCE78}" destId="{9A846313-B0DA-4D58-B3D1-521FB3D33B0A}" srcOrd="5" destOrd="0" presId="urn:microsoft.com/office/officeart/2005/8/layout/radial5"/>
    <dgm:cxn modelId="{66C3DD4C-0EB4-42A4-8D40-DDADA7035CB3}" type="presParOf" srcId="{9A846313-B0DA-4D58-B3D1-521FB3D33B0A}" destId="{B93FF7BE-8302-4F75-BEBC-F4367F25F150}" srcOrd="0" destOrd="0" presId="urn:microsoft.com/office/officeart/2005/8/layout/radial5"/>
    <dgm:cxn modelId="{056C112A-0D47-4E49-B46F-6A3693C620C2}" type="presParOf" srcId="{F73251A4-0C79-4C2A-B2CE-192217DCCE78}" destId="{91178B84-69A3-4FDE-9651-1DC34C334927}" srcOrd="6" destOrd="0" presId="urn:microsoft.com/office/officeart/2005/8/layout/radial5"/>
    <dgm:cxn modelId="{9D4CA113-E3A7-4786-A540-DCDAD7CBC5B5}" type="presParOf" srcId="{F73251A4-0C79-4C2A-B2CE-192217DCCE78}" destId="{926E227B-0071-4B05-B77D-557926E36102}" srcOrd="7" destOrd="0" presId="urn:microsoft.com/office/officeart/2005/8/layout/radial5"/>
    <dgm:cxn modelId="{976111F1-6897-4D11-BEB5-EBC351A5279B}" type="presParOf" srcId="{926E227B-0071-4B05-B77D-557926E36102}" destId="{FC30CF44-AFE6-401E-9A52-012443A9A8FA}" srcOrd="0" destOrd="0" presId="urn:microsoft.com/office/officeart/2005/8/layout/radial5"/>
    <dgm:cxn modelId="{8A8F023C-F1F7-4212-BB7D-009CC6055C51}" type="presParOf" srcId="{F73251A4-0C79-4C2A-B2CE-192217DCCE78}" destId="{4ED9C34D-F9F5-4BE9-86E8-E405A548EF5A}" srcOrd="8" destOrd="0" presId="urn:microsoft.com/office/officeart/2005/8/layout/radial5"/>
    <dgm:cxn modelId="{F3375C04-DF09-4E8A-9D0B-1CED03F3022E}" type="presParOf" srcId="{F73251A4-0C79-4C2A-B2CE-192217DCCE78}" destId="{FF367465-913F-4C08-90F3-92BB4B275518}" srcOrd="9" destOrd="0" presId="urn:microsoft.com/office/officeart/2005/8/layout/radial5"/>
    <dgm:cxn modelId="{C959C9A0-B866-4599-A010-3ADA2930F389}" type="presParOf" srcId="{FF367465-913F-4C08-90F3-92BB4B275518}" destId="{1C980F26-49BF-40E5-A29B-B1DC61D9ABCD}" srcOrd="0" destOrd="0" presId="urn:microsoft.com/office/officeart/2005/8/layout/radial5"/>
    <dgm:cxn modelId="{62432EFB-138B-4855-9C8D-CA0AAAD2D733}" type="presParOf" srcId="{F73251A4-0C79-4C2A-B2CE-192217DCCE78}" destId="{D5D53CB5-1FB1-4475-80EF-2522C6562C0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757DC4-0B74-4807-8459-F97E372ABAAB}"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C7E7C608-CA8C-4058-9C59-6F12C7C3DF6E}">
      <dgm:prSet phldrT="[文本]"/>
      <dgm:spPr/>
      <dgm:t>
        <a:bodyPr/>
        <a:lstStyle/>
        <a:p>
          <a:r>
            <a:rPr lang="zh-CN" altLang="en-US" dirty="0"/>
            <a:t>特点</a:t>
          </a:r>
        </a:p>
      </dgm:t>
    </dgm:pt>
    <dgm:pt modelId="{F093ADCD-7196-4A92-807F-3E04B099AB3E}" type="parTrans" cxnId="{C30F944E-559F-4395-A2B2-F2AC2D27665E}">
      <dgm:prSet/>
      <dgm:spPr/>
      <dgm:t>
        <a:bodyPr/>
        <a:lstStyle/>
        <a:p>
          <a:endParaRPr lang="zh-CN" altLang="en-US"/>
        </a:p>
      </dgm:t>
    </dgm:pt>
    <dgm:pt modelId="{7AC8BE42-6A18-4CE5-BBAC-A8243A9BEC02}" type="sibTrans" cxnId="{C30F944E-559F-4395-A2B2-F2AC2D27665E}">
      <dgm:prSet/>
      <dgm:spPr/>
      <dgm:t>
        <a:bodyPr/>
        <a:lstStyle/>
        <a:p>
          <a:endParaRPr lang="zh-CN" altLang="en-US"/>
        </a:p>
      </dgm:t>
    </dgm:pt>
    <dgm:pt modelId="{A76DE9B3-1065-4B34-89EA-97479BF98D04}">
      <dgm:prSet phldrT="[文本]"/>
      <dgm:spPr/>
      <dgm:t>
        <a:bodyPr/>
        <a:lstStyle/>
        <a:p>
          <a:r>
            <a:rPr lang="zh-CN" altLang="en-US" dirty="0"/>
            <a:t>信息存储量大</a:t>
          </a:r>
        </a:p>
      </dgm:t>
    </dgm:pt>
    <dgm:pt modelId="{BF0AE6AD-CB16-4B12-AF07-568D847435A5}" type="parTrans" cxnId="{2ED32672-042B-420D-A4CD-9A13A3C1940A}">
      <dgm:prSet/>
      <dgm:spPr/>
      <dgm:t>
        <a:bodyPr/>
        <a:lstStyle/>
        <a:p>
          <a:endParaRPr lang="zh-CN" altLang="en-US"/>
        </a:p>
      </dgm:t>
    </dgm:pt>
    <dgm:pt modelId="{548B6A08-29CF-4E97-9C08-557531CC493D}" type="sibTrans" cxnId="{2ED32672-042B-420D-A4CD-9A13A3C1940A}">
      <dgm:prSet/>
      <dgm:spPr/>
      <dgm:t>
        <a:bodyPr/>
        <a:lstStyle/>
        <a:p>
          <a:endParaRPr lang="zh-CN" altLang="en-US"/>
        </a:p>
      </dgm:t>
    </dgm:pt>
    <dgm:pt modelId="{FA94833A-5917-4A9F-AF0B-2214FD3E85B1}">
      <dgm:prSet phldrT="[文本]"/>
      <dgm:spPr/>
      <dgm:t>
        <a:bodyPr/>
        <a:lstStyle/>
        <a:p>
          <a:r>
            <a:rPr lang="zh-CN" altLang="en-US" dirty="0"/>
            <a:t>载体体积小</a:t>
          </a:r>
        </a:p>
      </dgm:t>
    </dgm:pt>
    <dgm:pt modelId="{7C7F3DEB-8C0A-4AEC-B5C3-8F091AF4EEA0}" type="parTrans" cxnId="{F67287CA-A29B-44EC-815E-9ECDC625A9D2}">
      <dgm:prSet/>
      <dgm:spPr/>
      <dgm:t>
        <a:bodyPr/>
        <a:lstStyle/>
        <a:p>
          <a:endParaRPr lang="zh-CN" altLang="en-US"/>
        </a:p>
      </dgm:t>
    </dgm:pt>
    <dgm:pt modelId="{1A28800E-EB2A-4E86-BCDD-A1E8037F497B}" type="sibTrans" cxnId="{F67287CA-A29B-44EC-815E-9ECDC625A9D2}">
      <dgm:prSet/>
      <dgm:spPr/>
      <dgm:t>
        <a:bodyPr/>
        <a:lstStyle/>
        <a:p>
          <a:endParaRPr lang="zh-CN" altLang="en-US"/>
        </a:p>
      </dgm:t>
    </dgm:pt>
    <dgm:pt modelId="{78825C8E-9C0E-4034-88E9-AAF903AF497C}">
      <dgm:prSet phldrT="[文本]"/>
      <dgm:spPr/>
      <dgm:t>
        <a:bodyPr/>
        <a:lstStyle/>
        <a:p>
          <a:r>
            <a:rPr lang="zh-CN" altLang="en-US" dirty="0"/>
            <a:t>便于管理</a:t>
          </a:r>
        </a:p>
      </dgm:t>
    </dgm:pt>
    <dgm:pt modelId="{0CFB98B8-8C07-4E55-B3B4-733EC7FECBB5}" type="parTrans" cxnId="{4E94943B-273F-4BFB-B361-B5AB59F3FDF5}">
      <dgm:prSet/>
      <dgm:spPr/>
      <dgm:t>
        <a:bodyPr/>
        <a:lstStyle/>
        <a:p>
          <a:endParaRPr lang="zh-CN" altLang="en-US"/>
        </a:p>
      </dgm:t>
    </dgm:pt>
    <dgm:pt modelId="{16B1D3DE-C6A9-483D-B276-397952EB327B}" type="sibTrans" cxnId="{4E94943B-273F-4BFB-B361-B5AB59F3FDF5}">
      <dgm:prSet/>
      <dgm:spPr/>
      <dgm:t>
        <a:bodyPr/>
        <a:lstStyle/>
        <a:p>
          <a:endParaRPr lang="zh-CN" altLang="en-US"/>
        </a:p>
      </dgm:t>
    </dgm:pt>
    <dgm:pt modelId="{F6D544C4-CA93-4D38-B346-2750ABB5AB5E}">
      <dgm:prSet phldrT="[文本]"/>
      <dgm:spPr/>
      <dgm:t>
        <a:bodyPr/>
        <a:lstStyle/>
        <a:p>
          <a:r>
            <a:rPr lang="zh-CN" altLang="en-US" dirty="0"/>
            <a:t>保存时间长</a:t>
          </a:r>
        </a:p>
      </dgm:t>
    </dgm:pt>
    <dgm:pt modelId="{A7624539-871F-4DA1-AEFD-10546B095BCD}" type="parTrans" cxnId="{56A06FEC-E9A0-4384-976A-9587E0B3E73A}">
      <dgm:prSet/>
      <dgm:spPr/>
      <dgm:t>
        <a:bodyPr/>
        <a:lstStyle/>
        <a:p>
          <a:endParaRPr lang="zh-CN" altLang="en-US"/>
        </a:p>
      </dgm:t>
    </dgm:pt>
    <dgm:pt modelId="{95FF87FA-11C1-42EA-AC81-EFC859B61937}" type="sibTrans" cxnId="{56A06FEC-E9A0-4384-976A-9587E0B3E73A}">
      <dgm:prSet/>
      <dgm:spPr/>
      <dgm:t>
        <a:bodyPr/>
        <a:lstStyle/>
        <a:p>
          <a:endParaRPr lang="zh-CN" altLang="en-US"/>
        </a:p>
      </dgm:t>
    </dgm:pt>
    <dgm:pt modelId="{027AB621-980F-4795-8B4D-F372DACE4C9D}">
      <dgm:prSet phldrT="[文本]"/>
      <dgm:spPr/>
      <dgm:t>
        <a:bodyPr/>
        <a:lstStyle/>
        <a:p>
          <a:r>
            <a:rPr lang="zh-CN" altLang="en-US" dirty="0"/>
            <a:t>检索速度快</a:t>
          </a:r>
        </a:p>
      </dgm:t>
    </dgm:pt>
    <dgm:pt modelId="{2A9D49FB-2AD0-4417-8208-76CAF77B226E}" type="parTrans" cxnId="{47CC5D6F-5F7D-4A1C-A951-1456C9B4CC14}">
      <dgm:prSet/>
      <dgm:spPr/>
      <dgm:t>
        <a:bodyPr/>
        <a:lstStyle/>
        <a:p>
          <a:endParaRPr lang="zh-CN" altLang="en-US"/>
        </a:p>
      </dgm:t>
    </dgm:pt>
    <dgm:pt modelId="{4BE60137-B022-4BA2-B24F-FD1D51A5197E}" type="sibTrans" cxnId="{47CC5D6F-5F7D-4A1C-A951-1456C9B4CC14}">
      <dgm:prSet/>
      <dgm:spPr/>
      <dgm:t>
        <a:bodyPr/>
        <a:lstStyle/>
        <a:p>
          <a:endParaRPr lang="zh-CN" altLang="en-US"/>
        </a:p>
      </dgm:t>
    </dgm:pt>
    <dgm:pt modelId="{F73251A4-0C79-4C2A-B2CE-192217DCCE78}" type="pres">
      <dgm:prSet presAssocID="{D7757DC4-0B74-4807-8459-F97E372ABAAB}" presName="Name0" presStyleCnt="0">
        <dgm:presLayoutVars>
          <dgm:chMax val="1"/>
          <dgm:dir/>
          <dgm:animLvl val="ctr"/>
          <dgm:resizeHandles val="exact"/>
        </dgm:presLayoutVars>
      </dgm:prSet>
      <dgm:spPr/>
    </dgm:pt>
    <dgm:pt modelId="{326A17D8-F226-46BD-90D7-9A2196E3D5D2}" type="pres">
      <dgm:prSet presAssocID="{C7E7C608-CA8C-4058-9C59-6F12C7C3DF6E}" presName="centerShape" presStyleLbl="node0" presStyleIdx="0" presStyleCnt="1"/>
      <dgm:spPr/>
    </dgm:pt>
    <dgm:pt modelId="{2EDB0D0E-0CCE-4BF7-ABB9-F913DFF796C7}" type="pres">
      <dgm:prSet presAssocID="{BF0AE6AD-CB16-4B12-AF07-568D847435A5}" presName="parTrans" presStyleLbl="sibTrans2D1" presStyleIdx="0" presStyleCnt="5"/>
      <dgm:spPr/>
    </dgm:pt>
    <dgm:pt modelId="{E88E2F16-93F6-47CE-80FD-CCEC3326A13A}" type="pres">
      <dgm:prSet presAssocID="{BF0AE6AD-CB16-4B12-AF07-568D847435A5}" presName="connectorText" presStyleLbl="sibTrans2D1" presStyleIdx="0" presStyleCnt="5"/>
      <dgm:spPr/>
    </dgm:pt>
    <dgm:pt modelId="{7F1272AF-BF35-4805-A2F5-D2DAC0D660E7}" type="pres">
      <dgm:prSet presAssocID="{A76DE9B3-1065-4B34-89EA-97479BF98D04}" presName="node" presStyleLbl="node1" presStyleIdx="0" presStyleCnt="5">
        <dgm:presLayoutVars>
          <dgm:bulletEnabled val="1"/>
        </dgm:presLayoutVars>
      </dgm:prSet>
      <dgm:spPr/>
    </dgm:pt>
    <dgm:pt modelId="{25CDE6E7-BC3E-4AB6-AFD0-F8FD7CF7FB26}" type="pres">
      <dgm:prSet presAssocID="{7C7F3DEB-8C0A-4AEC-B5C3-8F091AF4EEA0}" presName="parTrans" presStyleLbl="sibTrans2D1" presStyleIdx="1" presStyleCnt="5"/>
      <dgm:spPr/>
    </dgm:pt>
    <dgm:pt modelId="{7926C71E-CD6C-4341-BB93-385505241B08}" type="pres">
      <dgm:prSet presAssocID="{7C7F3DEB-8C0A-4AEC-B5C3-8F091AF4EEA0}" presName="connectorText" presStyleLbl="sibTrans2D1" presStyleIdx="1" presStyleCnt="5"/>
      <dgm:spPr/>
    </dgm:pt>
    <dgm:pt modelId="{C69753BF-4DC2-44DF-A482-2CB5633DEA35}" type="pres">
      <dgm:prSet presAssocID="{FA94833A-5917-4A9F-AF0B-2214FD3E85B1}" presName="node" presStyleLbl="node1" presStyleIdx="1" presStyleCnt="5">
        <dgm:presLayoutVars>
          <dgm:bulletEnabled val="1"/>
        </dgm:presLayoutVars>
      </dgm:prSet>
      <dgm:spPr/>
    </dgm:pt>
    <dgm:pt modelId="{9A846313-B0DA-4D58-B3D1-521FB3D33B0A}" type="pres">
      <dgm:prSet presAssocID="{2A9D49FB-2AD0-4417-8208-76CAF77B226E}" presName="parTrans" presStyleLbl="sibTrans2D1" presStyleIdx="2" presStyleCnt="5"/>
      <dgm:spPr/>
    </dgm:pt>
    <dgm:pt modelId="{B93FF7BE-8302-4F75-BEBC-F4367F25F150}" type="pres">
      <dgm:prSet presAssocID="{2A9D49FB-2AD0-4417-8208-76CAF77B226E}" presName="connectorText" presStyleLbl="sibTrans2D1" presStyleIdx="2" presStyleCnt="5"/>
      <dgm:spPr/>
    </dgm:pt>
    <dgm:pt modelId="{91178B84-69A3-4FDE-9651-1DC34C334927}" type="pres">
      <dgm:prSet presAssocID="{027AB621-980F-4795-8B4D-F372DACE4C9D}" presName="node" presStyleLbl="node1" presStyleIdx="2" presStyleCnt="5">
        <dgm:presLayoutVars>
          <dgm:bulletEnabled val="1"/>
        </dgm:presLayoutVars>
      </dgm:prSet>
      <dgm:spPr/>
    </dgm:pt>
    <dgm:pt modelId="{926E227B-0071-4B05-B77D-557926E36102}" type="pres">
      <dgm:prSet presAssocID="{0CFB98B8-8C07-4E55-B3B4-733EC7FECBB5}" presName="parTrans" presStyleLbl="sibTrans2D1" presStyleIdx="3" presStyleCnt="5"/>
      <dgm:spPr/>
    </dgm:pt>
    <dgm:pt modelId="{FC30CF44-AFE6-401E-9A52-012443A9A8FA}" type="pres">
      <dgm:prSet presAssocID="{0CFB98B8-8C07-4E55-B3B4-733EC7FECBB5}" presName="connectorText" presStyleLbl="sibTrans2D1" presStyleIdx="3" presStyleCnt="5"/>
      <dgm:spPr/>
    </dgm:pt>
    <dgm:pt modelId="{4ED9C34D-F9F5-4BE9-86E8-E405A548EF5A}" type="pres">
      <dgm:prSet presAssocID="{78825C8E-9C0E-4034-88E9-AAF903AF497C}" presName="node" presStyleLbl="node1" presStyleIdx="3" presStyleCnt="5">
        <dgm:presLayoutVars>
          <dgm:bulletEnabled val="1"/>
        </dgm:presLayoutVars>
      </dgm:prSet>
      <dgm:spPr/>
    </dgm:pt>
    <dgm:pt modelId="{FF367465-913F-4C08-90F3-92BB4B275518}" type="pres">
      <dgm:prSet presAssocID="{A7624539-871F-4DA1-AEFD-10546B095BCD}" presName="parTrans" presStyleLbl="sibTrans2D1" presStyleIdx="4" presStyleCnt="5"/>
      <dgm:spPr/>
    </dgm:pt>
    <dgm:pt modelId="{1C980F26-49BF-40E5-A29B-B1DC61D9ABCD}" type="pres">
      <dgm:prSet presAssocID="{A7624539-871F-4DA1-AEFD-10546B095BCD}" presName="connectorText" presStyleLbl="sibTrans2D1" presStyleIdx="4" presStyleCnt="5"/>
      <dgm:spPr/>
    </dgm:pt>
    <dgm:pt modelId="{D5D53CB5-1FB1-4475-80EF-2522C6562C08}" type="pres">
      <dgm:prSet presAssocID="{F6D544C4-CA93-4D38-B346-2750ABB5AB5E}" presName="node" presStyleLbl="node1" presStyleIdx="4" presStyleCnt="5">
        <dgm:presLayoutVars>
          <dgm:bulletEnabled val="1"/>
        </dgm:presLayoutVars>
      </dgm:prSet>
      <dgm:spPr/>
    </dgm:pt>
  </dgm:ptLst>
  <dgm:cxnLst>
    <dgm:cxn modelId="{2A52BC1A-6D56-4CB1-8F85-3E109117704C}" type="presOf" srcId="{2A9D49FB-2AD0-4417-8208-76CAF77B226E}" destId="{9A846313-B0DA-4D58-B3D1-521FB3D33B0A}" srcOrd="0" destOrd="0" presId="urn:microsoft.com/office/officeart/2005/8/layout/radial5"/>
    <dgm:cxn modelId="{B57FC22A-3CB2-4837-B6A1-95DBAF3718E8}" type="presOf" srcId="{027AB621-980F-4795-8B4D-F372DACE4C9D}" destId="{91178B84-69A3-4FDE-9651-1DC34C334927}" srcOrd="0" destOrd="0" presId="urn:microsoft.com/office/officeart/2005/8/layout/radial5"/>
    <dgm:cxn modelId="{8A40C932-2A1F-4949-9363-545B5A628D0B}" type="presOf" srcId="{A7624539-871F-4DA1-AEFD-10546B095BCD}" destId="{FF367465-913F-4C08-90F3-92BB4B275518}" srcOrd="0" destOrd="0" presId="urn:microsoft.com/office/officeart/2005/8/layout/radial5"/>
    <dgm:cxn modelId="{4E94943B-273F-4BFB-B361-B5AB59F3FDF5}" srcId="{C7E7C608-CA8C-4058-9C59-6F12C7C3DF6E}" destId="{78825C8E-9C0E-4034-88E9-AAF903AF497C}" srcOrd="3" destOrd="0" parTransId="{0CFB98B8-8C07-4E55-B3B4-733EC7FECBB5}" sibTransId="{16B1D3DE-C6A9-483D-B276-397952EB327B}"/>
    <dgm:cxn modelId="{16F88C3C-D699-4843-8BF6-9FACD823C203}" type="presOf" srcId="{C7E7C608-CA8C-4058-9C59-6F12C7C3DF6E}" destId="{326A17D8-F226-46BD-90D7-9A2196E3D5D2}" srcOrd="0" destOrd="0" presId="urn:microsoft.com/office/officeart/2005/8/layout/radial5"/>
    <dgm:cxn modelId="{CA30645D-5F3D-4C39-97E5-EDBBE4076965}" type="presOf" srcId="{BF0AE6AD-CB16-4B12-AF07-568D847435A5}" destId="{2EDB0D0E-0CCE-4BF7-ABB9-F913DFF796C7}" srcOrd="0" destOrd="0" presId="urn:microsoft.com/office/officeart/2005/8/layout/radial5"/>
    <dgm:cxn modelId="{94FBD761-B8B9-464A-9277-9A7DFE6A9EC1}" type="presOf" srcId="{7C7F3DEB-8C0A-4AEC-B5C3-8F091AF4EEA0}" destId="{7926C71E-CD6C-4341-BB93-385505241B08}" srcOrd="1" destOrd="0" presId="urn:microsoft.com/office/officeart/2005/8/layout/radial5"/>
    <dgm:cxn modelId="{720E7F46-9D23-4363-BF7B-D54818E651C8}" type="presOf" srcId="{0CFB98B8-8C07-4E55-B3B4-733EC7FECBB5}" destId="{FC30CF44-AFE6-401E-9A52-012443A9A8FA}" srcOrd="1" destOrd="0" presId="urn:microsoft.com/office/officeart/2005/8/layout/radial5"/>
    <dgm:cxn modelId="{7C14A146-8ADE-4E70-A324-92393F3387C5}" type="presOf" srcId="{A7624539-871F-4DA1-AEFD-10546B095BCD}" destId="{1C980F26-49BF-40E5-A29B-B1DC61D9ABCD}" srcOrd="1" destOrd="0" presId="urn:microsoft.com/office/officeart/2005/8/layout/radial5"/>
    <dgm:cxn modelId="{B30BCB4A-0673-4228-9D94-0BBBB8149DEC}" type="presOf" srcId="{78825C8E-9C0E-4034-88E9-AAF903AF497C}" destId="{4ED9C34D-F9F5-4BE9-86E8-E405A548EF5A}" srcOrd="0" destOrd="0" presId="urn:microsoft.com/office/officeart/2005/8/layout/radial5"/>
    <dgm:cxn modelId="{C30F944E-559F-4395-A2B2-F2AC2D27665E}" srcId="{D7757DC4-0B74-4807-8459-F97E372ABAAB}" destId="{C7E7C608-CA8C-4058-9C59-6F12C7C3DF6E}" srcOrd="0" destOrd="0" parTransId="{F093ADCD-7196-4A92-807F-3E04B099AB3E}" sibTransId="{7AC8BE42-6A18-4CE5-BBAC-A8243A9BEC02}"/>
    <dgm:cxn modelId="{47CC5D6F-5F7D-4A1C-A951-1456C9B4CC14}" srcId="{C7E7C608-CA8C-4058-9C59-6F12C7C3DF6E}" destId="{027AB621-980F-4795-8B4D-F372DACE4C9D}" srcOrd="2" destOrd="0" parTransId="{2A9D49FB-2AD0-4417-8208-76CAF77B226E}" sibTransId="{4BE60137-B022-4BA2-B24F-FD1D51A5197E}"/>
    <dgm:cxn modelId="{2ED32672-042B-420D-A4CD-9A13A3C1940A}" srcId="{C7E7C608-CA8C-4058-9C59-6F12C7C3DF6E}" destId="{A76DE9B3-1065-4B34-89EA-97479BF98D04}" srcOrd="0" destOrd="0" parTransId="{BF0AE6AD-CB16-4B12-AF07-568D847435A5}" sibTransId="{548B6A08-29CF-4E97-9C08-557531CC493D}"/>
    <dgm:cxn modelId="{18927F73-2ECD-44CA-8917-C2EE1A2BCA91}" type="presOf" srcId="{FA94833A-5917-4A9F-AF0B-2214FD3E85B1}" destId="{C69753BF-4DC2-44DF-A482-2CB5633DEA35}" srcOrd="0" destOrd="0" presId="urn:microsoft.com/office/officeart/2005/8/layout/radial5"/>
    <dgm:cxn modelId="{6C9E1257-4C32-42DF-8EF7-FFE67E60E68C}" type="presOf" srcId="{D7757DC4-0B74-4807-8459-F97E372ABAAB}" destId="{F73251A4-0C79-4C2A-B2CE-192217DCCE78}" srcOrd="0" destOrd="0" presId="urn:microsoft.com/office/officeart/2005/8/layout/radial5"/>
    <dgm:cxn modelId="{15543388-CFE7-4B9B-A685-79CB7FA0BF92}" type="presOf" srcId="{A76DE9B3-1065-4B34-89EA-97479BF98D04}" destId="{7F1272AF-BF35-4805-A2F5-D2DAC0D660E7}" srcOrd="0" destOrd="0" presId="urn:microsoft.com/office/officeart/2005/8/layout/radial5"/>
    <dgm:cxn modelId="{929018A9-2167-4781-BC4E-90C7917CBFF8}" type="presOf" srcId="{0CFB98B8-8C07-4E55-B3B4-733EC7FECBB5}" destId="{926E227B-0071-4B05-B77D-557926E36102}" srcOrd="0" destOrd="0" presId="urn:microsoft.com/office/officeart/2005/8/layout/radial5"/>
    <dgm:cxn modelId="{26288CAD-02ED-4DF8-8634-69AD44E8697B}" type="presOf" srcId="{F6D544C4-CA93-4D38-B346-2750ABB5AB5E}" destId="{D5D53CB5-1FB1-4475-80EF-2522C6562C08}" srcOrd="0" destOrd="0" presId="urn:microsoft.com/office/officeart/2005/8/layout/radial5"/>
    <dgm:cxn modelId="{F67287CA-A29B-44EC-815E-9ECDC625A9D2}" srcId="{C7E7C608-CA8C-4058-9C59-6F12C7C3DF6E}" destId="{FA94833A-5917-4A9F-AF0B-2214FD3E85B1}" srcOrd="1" destOrd="0" parTransId="{7C7F3DEB-8C0A-4AEC-B5C3-8F091AF4EEA0}" sibTransId="{1A28800E-EB2A-4E86-BCDD-A1E8037F497B}"/>
    <dgm:cxn modelId="{56E5C7DB-78DB-44FA-A6FF-21E5B5666086}" type="presOf" srcId="{2A9D49FB-2AD0-4417-8208-76CAF77B226E}" destId="{B93FF7BE-8302-4F75-BEBC-F4367F25F150}" srcOrd="1" destOrd="0" presId="urn:microsoft.com/office/officeart/2005/8/layout/radial5"/>
    <dgm:cxn modelId="{A15E43E4-8852-410F-B2A4-0AE2C88F4789}" type="presOf" srcId="{BF0AE6AD-CB16-4B12-AF07-568D847435A5}" destId="{E88E2F16-93F6-47CE-80FD-CCEC3326A13A}" srcOrd="1" destOrd="0" presId="urn:microsoft.com/office/officeart/2005/8/layout/radial5"/>
    <dgm:cxn modelId="{5AA2B2E9-D2F4-45FA-8D43-C49E810C7E6C}" type="presOf" srcId="{7C7F3DEB-8C0A-4AEC-B5C3-8F091AF4EEA0}" destId="{25CDE6E7-BC3E-4AB6-AFD0-F8FD7CF7FB26}" srcOrd="0" destOrd="0" presId="urn:microsoft.com/office/officeart/2005/8/layout/radial5"/>
    <dgm:cxn modelId="{56A06FEC-E9A0-4384-976A-9587E0B3E73A}" srcId="{C7E7C608-CA8C-4058-9C59-6F12C7C3DF6E}" destId="{F6D544C4-CA93-4D38-B346-2750ABB5AB5E}" srcOrd="4" destOrd="0" parTransId="{A7624539-871F-4DA1-AEFD-10546B095BCD}" sibTransId="{95FF87FA-11C1-42EA-AC81-EFC859B61937}"/>
    <dgm:cxn modelId="{7BCEB739-9F87-4C4A-9482-5DB4DD076A71}" type="presParOf" srcId="{F73251A4-0C79-4C2A-B2CE-192217DCCE78}" destId="{326A17D8-F226-46BD-90D7-9A2196E3D5D2}" srcOrd="0" destOrd="0" presId="urn:microsoft.com/office/officeart/2005/8/layout/radial5"/>
    <dgm:cxn modelId="{1A7D05B8-9427-4504-86CC-095403700F3D}" type="presParOf" srcId="{F73251A4-0C79-4C2A-B2CE-192217DCCE78}" destId="{2EDB0D0E-0CCE-4BF7-ABB9-F913DFF796C7}" srcOrd="1" destOrd="0" presId="urn:microsoft.com/office/officeart/2005/8/layout/radial5"/>
    <dgm:cxn modelId="{09F08C76-6CBB-4D0E-A80E-67F0AFE1C992}" type="presParOf" srcId="{2EDB0D0E-0CCE-4BF7-ABB9-F913DFF796C7}" destId="{E88E2F16-93F6-47CE-80FD-CCEC3326A13A}" srcOrd="0" destOrd="0" presId="urn:microsoft.com/office/officeart/2005/8/layout/radial5"/>
    <dgm:cxn modelId="{F09E5FF8-7599-4461-B029-644BD7FDC257}" type="presParOf" srcId="{F73251A4-0C79-4C2A-B2CE-192217DCCE78}" destId="{7F1272AF-BF35-4805-A2F5-D2DAC0D660E7}" srcOrd="2" destOrd="0" presId="urn:microsoft.com/office/officeart/2005/8/layout/radial5"/>
    <dgm:cxn modelId="{10B340F2-B3D6-4C88-93AE-7335833CFC86}" type="presParOf" srcId="{F73251A4-0C79-4C2A-B2CE-192217DCCE78}" destId="{25CDE6E7-BC3E-4AB6-AFD0-F8FD7CF7FB26}" srcOrd="3" destOrd="0" presId="urn:microsoft.com/office/officeart/2005/8/layout/radial5"/>
    <dgm:cxn modelId="{15F065E8-351D-4388-9880-8BC1B84708CD}" type="presParOf" srcId="{25CDE6E7-BC3E-4AB6-AFD0-F8FD7CF7FB26}" destId="{7926C71E-CD6C-4341-BB93-385505241B08}" srcOrd="0" destOrd="0" presId="urn:microsoft.com/office/officeart/2005/8/layout/radial5"/>
    <dgm:cxn modelId="{672C7E58-1209-43A0-B2E3-20BE587F5B1D}" type="presParOf" srcId="{F73251A4-0C79-4C2A-B2CE-192217DCCE78}" destId="{C69753BF-4DC2-44DF-A482-2CB5633DEA35}" srcOrd="4" destOrd="0" presId="urn:microsoft.com/office/officeart/2005/8/layout/radial5"/>
    <dgm:cxn modelId="{C3D70911-66A5-4E49-A7DE-C984008F7ADF}" type="presParOf" srcId="{F73251A4-0C79-4C2A-B2CE-192217DCCE78}" destId="{9A846313-B0DA-4D58-B3D1-521FB3D33B0A}" srcOrd="5" destOrd="0" presId="urn:microsoft.com/office/officeart/2005/8/layout/radial5"/>
    <dgm:cxn modelId="{66C3DD4C-0EB4-42A4-8D40-DDADA7035CB3}" type="presParOf" srcId="{9A846313-B0DA-4D58-B3D1-521FB3D33B0A}" destId="{B93FF7BE-8302-4F75-BEBC-F4367F25F150}" srcOrd="0" destOrd="0" presId="urn:microsoft.com/office/officeart/2005/8/layout/radial5"/>
    <dgm:cxn modelId="{056C112A-0D47-4E49-B46F-6A3693C620C2}" type="presParOf" srcId="{F73251A4-0C79-4C2A-B2CE-192217DCCE78}" destId="{91178B84-69A3-4FDE-9651-1DC34C334927}" srcOrd="6" destOrd="0" presId="urn:microsoft.com/office/officeart/2005/8/layout/radial5"/>
    <dgm:cxn modelId="{9D4CA113-E3A7-4786-A540-DCDAD7CBC5B5}" type="presParOf" srcId="{F73251A4-0C79-4C2A-B2CE-192217DCCE78}" destId="{926E227B-0071-4B05-B77D-557926E36102}" srcOrd="7" destOrd="0" presId="urn:microsoft.com/office/officeart/2005/8/layout/radial5"/>
    <dgm:cxn modelId="{976111F1-6897-4D11-BEB5-EBC351A5279B}" type="presParOf" srcId="{926E227B-0071-4B05-B77D-557926E36102}" destId="{FC30CF44-AFE6-401E-9A52-012443A9A8FA}" srcOrd="0" destOrd="0" presId="urn:microsoft.com/office/officeart/2005/8/layout/radial5"/>
    <dgm:cxn modelId="{8A8F023C-F1F7-4212-BB7D-009CC6055C51}" type="presParOf" srcId="{F73251A4-0C79-4C2A-B2CE-192217DCCE78}" destId="{4ED9C34D-F9F5-4BE9-86E8-E405A548EF5A}" srcOrd="8" destOrd="0" presId="urn:microsoft.com/office/officeart/2005/8/layout/radial5"/>
    <dgm:cxn modelId="{F3375C04-DF09-4E8A-9D0B-1CED03F3022E}" type="presParOf" srcId="{F73251A4-0C79-4C2A-B2CE-192217DCCE78}" destId="{FF367465-913F-4C08-90F3-92BB4B275518}" srcOrd="9" destOrd="0" presId="urn:microsoft.com/office/officeart/2005/8/layout/radial5"/>
    <dgm:cxn modelId="{C959C9A0-B866-4599-A010-3ADA2930F389}" type="presParOf" srcId="{FF367465-913F-4C08-90F3-92BB4B275518}" destId="{1C980F26-49BF-40E5-A29B-B1DC61D9ABCD}" srcOrd="0" destOrd="0" presId="urn:microsoft.com/office/officeart/2005/8/layout/radial5"/>
    <dgm:cxn modelId="{62432EFB-138B-4855-9C8D-CA0AAAD2D733}" type="presParOf" srcId="{F73251A4-0C79-4C2A-B2CE-192217DCCE78}" destId="{D5D53CB5-1FB1-4475-80EF-2522C6562C0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F1B16-09CD-4573-A09D-E40082E790DC}">
      <dsp:nvSpPr>
        <dsp:cNvPr id="0" name=""/>
        <dsp:cNvSpPr/>
      </dsp:nvSpPr>
      <dsp:spPr>
        <a:xfrm>
          <a:off x="0" y="1649"/>
          <a:ext cx="6480719" cy="114192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4.1 </a:t>
          </a:r>
          <a:r>
            <a:rPr lang="zh-CN" sz="2800" kern="1200" dirty="0">
              <a:solidFill>
                <a:prstClr val="black"/>
              </a:solidFill>
              <a:latin typeface="微软雅黑" panose="020B0503020204020204" pitchFamily="34" charset="-122"/>
              <a:ea typeface="微软雅黑" panose="020B0503020204020204" pitchFamily="34" charset="-122"/>
              <a:cs typeface="+mn-cs"/>
            </a:rPr>
            <a:t>信息采集</a:t>
          </a:r>
          <a:r>
            <a:rPr lang="zh-CN" altLang="en-US" sz="2800" kern="1200" dirty="0">
              <a:solidFill>
                <a:prstClr val="black"/>
              </a:solidFill>
              <a:latin typeface="微软雅黑" panose="020B0503020204020204" pitchFamily="34" charset="-122"/>
              <a:ea typeface="微软雅黑" panose="020B0503020204020204" pitchFamily="34" charset="-122"/>
              <a:cs typeface="+mn-cs"/>
            </a:rPr>
            <a:t>定义与</a:t>
          </a:r>
          <a:r>
            <a:rPr lang="zh-CN" sz="2800" kern="1200" dirty="0">
              <a:solidFill>
                <a:prstClr val="black"/>
              </a:solidFill>
              <a:latin typeface="微软雅黑" panose="020B0503020204020204" pitchFamily="34" charset="-122"/>
              <a:ea typeface="微软雅黑" panose="020B0503020204020204" pitchFamily="34" charset="-122"/>
              <a:cs typeface="+mn-cs"/>
            </a:rPr>
            <a:t>原则</a:t>
          </a:r>
          <a:endParaRPr lang="zh-CN" altLang="en-US" sz="2800" kern="1200" dirty="0">
            <a:solidFill>
              <a:prstClr val="black"/>
            </a:solidFill>
            <a:latin typeface="微软雅黑" panose="020B0503020204020204" pitchFamily="34" charset="-122"/>
            <a:ea typeface="微软雅黑" panose="020B0503020204020204" pitchFamily="34" charset="-122"/>
            <a:cs typeface="+mn-cs"/>
          </a:endParaRPr>
        </a:p>
      </dsp:txBody>
      <dsp:txXfrm>
        <a:off x="55744" y="57393"/>
        <a:ext cx="6369231" cy="1030432"/>
      </dsp:txXfrm>
    </dsp:sp>
    <dsp:sp modelId="{446CBE31-E770-457F-9928-C191B1CED481}">
      <dsp:nvSpPr>
        <dsp:cNvPr id="0" name=""/>
        <dsp:cNvSpPr/>
      </dsp:nvSpPr>
      <dsp:spPr>
        <a:xfrm>
          <a:off x="0" y="1319249"/>
          <a:ext cx="6480719" cy="114192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4.2 </a:t>
          </a:r>
          <a:r>
            <a:rPr lang="zh-CN" altLang="en-US" sz="2800" kern="1200" dirty="0">
              <a:solidFill>
                <a:schemeClr val="tx1"/>
              </a:solidFill>
              <a:latin typeface="微软雅黑" panose="020B0503020204020204" pitchFamily="34" charset="-122"/>
              <a:ea typeface="微软雅黑" panose="020B0503020204020204" pitchFamily="34" charset="-122"/>
            </a:rPr>
            <a:t>信息采集方法与工具</a:t>
          </a:r>
        </a:p>
      </dsp:txBody>
      <dsp:txXfrm>
        <a:off x="55744" y="1374993"/>
        <a:ext cx="6369231" cy="1030432"/>
      </dsp:txXfrm>
    </dsp:sp>
    <dsp:sp modelId="{FF384155-C1F4-4C4E-8940-2A8F5E9DF1CD}">
      <dsp:nvSpPr>
        <dsp:cNvPr id="0" name=""/>
        <dsp:cNvSpPr/>
      </dsp:nvSpPr>
      <dsp:spPr>
        <a:xfrm>
          <a:off x="0" y="2636849"/>
          <a:ext cx="6480719" cy="114192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chemeClr val="tx1"/>
              </a:solidFill>
              <a:latin typeface="微软雅黑" panose="020B0503020204020204" pitchFamily="34" charset="-122"/>
              <a:ea typeface="微软雅黑" panose="020B0503020204020204" pitchFamily="34" charset="-122"/>
            </a:rPr>
            <a:t>4.3 </a:t>
          </a:r>
          <a:r>
            <a:rPr lang="zh-CN" altLang="en-US" sz="2800" kern="1200" dirty="0">
              <a:solidFill>
                <a:schemeClr val="tx1"/>
              </a:solidFill>
              <a:latin typeface="微软雅黑" panose="020B0503020204020204" pitchFamily="34" charset="-122"/>
              <a:ea typeface="微软雅黑" panose="020B0503020204020204" pitchFamily="34" charset="-122"/>
            </a:rPr>
            <a:t>大数据信息采集方法</a:t>
          </a:r>
        </a:p>
      </dsp:txBody>
      <dsp:txXfrm>
        <a:off x="55744" y="2692593"/>
        <a:ext cx="6369231" cy="1030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948FE-A7CE-4E4F-8D39-2F24DC1B2352}">
      <dsp:nvSpPr>
        <dsp:cNvPr id="0" name=""/>
        <dsp:cNvSpPr/>
      </dsp:nvSpPr>
      <dsp:spPr>
        <a:xfrm>
          <a:off x="2615948" y="1213609"/>
          <a:ext cx="914400" cy="914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zh-CN" sz="1900" kern="1200" dirty="0"/>
            <a:t>网络信息采集</a:t>
          </a:r>
          <a:endParaRPr lang="zh-CN" altLang="en-US" sz="1900" kern="1200" dirty="0"/>
        </a:p>
      </dsp:txBody>
      <dsp:txXfrm>
        <a:off x="2660585" y="1258246"/>
        <a:ext cx="825126" cy="825126"/>
      </dsp:txXfrm>
    </dsp:sp>
    <dsp:sp modelId="{E154017C-0943-4FC6-A2F7-D1105E786EE8}">
      <dsp:nvSpPr>
        <dsp:cNvPr id="0" name=""/>
        <dsp:cNvSpPr/>
      </dsp:nvSpPr>
      <dsp:spPr>
        <a:xfrm rot="16127169">
          <a:off x="2861200" y="1015590"/>
          <a:ext cx="396128" cy="0"/>
        </a:xfrm>
        <a:custGeom>
          <a:avLst/>
          <a:gdLst/>
          <a:ahLst/>
          <a:cxnLst/>
          <a:rect l="0" t="0" r="0" b="0"/>
          <a:pathLst>
            <a:path>
              <a:moveTo>
                <a:pt x="0" y="0"/>
              </a:moveTo>
              <a:lnTo>
                <a:pt x="39612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8961D6-3A2D-464A-BB5C-2EC3A5C2D88A}">
      <dsp:nvSpPr>
        <dsp:cNvPr id="0" name=""/>
        <dsp:cNvSpPr/>
      </dsp:nvSpPr>
      <dsp:spPr>
        <a:xfrm>
          <a:off x="2543943" y="150323"/>
          <a:ext cx="1008112" cy="6672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网络数据库</a:t>
          </a:r>
        </a:p>
      </dsp:txBody>
      <dsp:txXfrm>
        <a:off x="2576515" y="182895"/>
        <a:ext cx="942968" cy="602103"/>
      </dsp:txXfrm>
    </dsp:sp>
    <dsp:sp modelId="{E7D87BF8-802A-491D-A2F4-9FE8A5161C87}">
      <dsp:nvSpPr>
        <dsp:cNvPr id="0" name=""/>
        <dsp:cNvSpPr/>
      </dsp:nvSpPr>
      <dsp:spPr>
        <a:xfrm rot="2261275">
          <a:off x="3473920" y="2189361"/>
          <a:ext cx="540895" cy="0"/>
        </a:xfrm>
        <a:custGeom>
          <a:avLst/>
          <a:gdLst/>
          <a:ahLst/>
          <a:cxnLst/>
          <a:rect l="0" t="0" r="0" b="0"/>
          <a:pathLst>
            <a:path>
              <a:moveTo>
                <a:pt x="0" y="0"/>
              </a:moveTo>
              <a:lnTo>
                <a:pt x="54089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739FD2-9A83-43D9-91EF-8E98ED742D1C}">
      <dsp:nvSpPr>
        <dsp:cNvPr id="0" name=""/>
        <dsp:cNvSpPr/>
      </dsp:nvSpPr>
      <dsp:spPr>
        <a:xfrm>
          <a:off x="3958387" y="2285028"/>
          <a:ext cx="612648" cy="612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新媒体</a:t>
          </a:r>
        </a:p>
      </dsp:txBody>
      <dsp:txXfrm>
        <a:off x="3988294" y="2314935"/>
        <a:ext cx="552834" cy="552834"/>
      </dsp:txXfrm>
    </dsp:sp>
    <dsp:sp modelId="{D70A2414-CB2C-4F4A-8F1D-01322B37DACA}">
      <dsp:nvSpPr>
        <dsp:cNvPr id="0" name=""/>
        <dsp:cNvSpPr/>
      </dsp:nvSpPr>
      <dsp:spPr>
        <a:xfrm rot="8607113">
          <a:off x="2079069" y="2187000"/>
          <a:ext cx="595421" cy="0"/>
        </a:xfrm>
        <a:custGeom>
          <a:avLst/>
          <a:gdLst/>
          <a:ahLst/>
          <a:cxnLst/>
          <a:rect l="0" t="0" r="0" b="0"/>
          <a:pathLst>
            <a:path>
              <a:moveTo>
                <a:pt x="0" y="0"/>
              </a:moveTo>
              <a:lnTo>
                <a:pt x="59542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3D6413-4E86-43B1-8BF3-21412E5FE010}">
      <dsp:nvSpPr>
        <dsp:cNvPr id="0" name=""/>
        <dsp:cNvSpPr/>
      </dsp:nvSpPr>
      <dsp:spPr>
        <a:xfrm>
          <a:off x="1524964" y="2285028"/>
          <a:ext cx="612648" cy="6126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各种网站</a:t>
          </a:r>
        </a:p>
      </dsp:txBody>
      <dsp:txXfrm>
        <a:off x="1554871" y="2314935"/>
        <a:ext cx="552834" cy="5528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85B92-5134-4FDD-999C-C669CD0DBF8C}">
      <dsp:nvSpPr>
        <dsp:cNvPr id="0" name=""/>
        <dsp:cNvSpPr/>
      </dsp:nvSpPr>
      <dsp:spPr>
        <a:xfrm>
          <a:off x="3307" y="3655"/>
          <a:ext cx="1988643" cy="79545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pPr>
          <a:r>
            <a:rPr lang="zh-CN" altLang="en-US" sz="2400" b="1" i="0" kern="1200" baseline="0" dirty="0">
              <a:latin typeface="微软雅黑" panose="020B0503020204020204" pitchFamily="34" charset="-122"/>
              <a:ea typeface="微软雅黑" panose="020B0503020204020204" pitchFamily="34" charset="-122"/>
            </a:rPr>
            <a:t>资源数据层</a:t>
          </a:r>
          <a:endParaRPr lang="zh-CN" altLang="en-US" sz="2400" b="1" kern="1200" dirty="0">
            <a:latin typeface="微软雅黑" panose="020B0503020204020204" pitchFamily="34" charset="-122"/>
            <a:ea typeface="微软雅黑" panose="020B0503020204020204" pitchFamily="34" charset="-122"/>
          </a:endParaRPr>
        </a:p>
      </dsp:txBody>
      <dsp:txXfrm>
        <a:off x="3307" y="3655"/>
        <a:ext cx="1988643" cy="795457"/>
      </dsp:txXfrm>
    </dsp:sp>
    <dsp:sp modelId="{529A4442-ED8C-4A16-A136-B7B4D42C19D9}">
      <dsp:nvSpPr>
        <dsp:cNvPr id="0" name=""/>
        <dsp:cNvSpPr/>
      </dsp:nvSpPr>
      <dsp:spPr>
        <a:xfrm>
          <a:off x="3307" y="799112"/>
          <a:ext cx="1988643" cy="206424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0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包括按内部主题特征分类的科技报告数据库和按外部特征分类的科技报告数据库</a:t>
          </a:r>
        </a:p>
      </dsp:txBody>
      <dsp:txXfrm>
        <a:off x="3307" y="799112"/>
        <a:ext cx="1988643" cy="2064240"/>
      </dsp:txXfrm>
    </dsp:sp>
    <dsp:sp modelId="{08CB74DE-A448-4F47-8B5F-33440D65158E}">
      <dsp:nvSpPr>
        <dsp:cNvPr id="0" name=""/>
        <dsp:cNvSpPr/>
      </dsp:nvSpPr>
      <dsp:spPr>
        <a:xfrm>
          <a:off x="2270360" y="3655"/>
          <a:ext cx="1988643" cy="79545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pPr>
          <a:r>
            <a:rPr lang="zh-CN" altLang="en-US" sz="2400" b="1" i="0" kern="1200" baseline="0">
              <a:latin typeface="微软雅黑" panose="020B0503020204020204" pitchFamily="34" charset="-122"/>
              <a:ea typeface="微软雅黑" panose="020B0503020204020204" pitchFamily="34" charset="-122"/>
            </a:rPr>
            <a:t>语义描述层</a:t>
          </a:r>
          <a:endParaRPr lang="zh-CN" altLang="en-US" sz="2400" b="1" kern="1200">
            <a:latin typeface="微软雅黑" panose="020B0503020204020204" pitchFamily="34" charset="-122"/>
            <a:ea typeface="微软雅黑" panose="020B0503020204020204" pitchFamily="34" charset="-122"/>
          </a:endParaRPr>
        </a:p>
      </dsp:txBody>
      <dsp:txXfrm>
        <a:off x="2270360" y="3655"/>
        <a:ext cx="1988643" cy="795457"/>
      </dsp:txXfrm>
    </dsp:sp>
    <dsp:sp modelId="{918A1382-87AC-4FC2-8523-A31CA251D8E0}">
      <dsp:nvSpPr>
        <dsp:cNvPr id="0" name=""/>
        <dsp:cNvSpPr/>
      </dsp:nvSpPr>
      <dsp:spPr>
        <a:xfrm>
          <a:off x="2270360" y="799112"/>
          <a:ext cx="1988643" cy="206424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zh-CN" altLang="en-US" sz="1800" kern="1200" dirty="0">
              <a:latin typeface="微软雅黑" panose="020B0503020204020204" pitchFamily="34" charset="-122"/>
              <a:ea typeface="微软雅黑" panose="020B0503020204020204" pitchFamily="34" charset="-122"/>
            </a:rPr>
            <a:t>基于概念模型进行科技报告的语义描述</a:t>
          </a:r>
        </a:p>
      </dsp:txBody>
      <dsp:txXfrm>
        <a:off x="2270360" y="799112"/>
        <a:ext cx="1988643" cy="2064240"/>
      </dsp:txXfrm>
    </dsp:sp>
    <dsp:sp modelId="{3AA90AD7-AC07-4E5F-B8EB-4EFEEABBDAD9}">
      <dsp:nvSpPr>
        <dsp:cNvPr id="0" name=""/>
        <dsp:cNvSpPr/>
      </dsp:nvSpPr>
      <dsp:spPr>
        <a:xfrm>
          <a:off x="4537413" y="3655"/>
          <a:ext cx="1988643" cy="79545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语义关联层</a:t>
          </a:r>
        </a:p>
      </dsp:txBody>
      <dsp:txXfrm>
        <a:off x="4537413" y="3655"/>
        <a:ext cx="1988643" cy="795457"/>
      </dsp:txXfrm>
    </dsp:sp>
    <dsp:sp modelId="{864CA7E4-213C-4BEC-B051-4684B5E9C51B}">
      <dsp:nvSpPr>
        <dsp:cNvPr id="0" name=""/>
        <dsp:cNvSpPr/>
      </dsp:nvSpPr>
      <dsp:spPr>
        <a:xfrm>
          <a:off x="4537413" y="799112"/>
          <a:ext cx="1988643" cy="206424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zh-CN" altLang="en-US" sz="1800" kern="1200" dirty="0">
              <a:latin typeface="微软雅黑" panose="020B0503020204020204" pitchFamily="34" charset="-122"/>
              <a:ea typeface="微软雅黑" panose="020B0503020204020204" pitchFamily="34" charset="-122"/>
            </a:rPr>
            <a:t>基于唯一标识符的多维关联方法进行资源间的语义互联</a:t>
          </a:r>
        </a:p>
      </dsp:txBody>
      <dsp:txXfrm>
        <a:off x="4537413" y="799112"/>
        <a:ext cx="1988643" cy="2064240"/>
      </dsp:txXfrm>
    </dsp:sp>
    <dsp:sp modelId="{628F5362-98BB-4709-B66F-526740138736}">
      <dsp:nvSpPr>
        <dsp:cNvPr id="0" name=""/>
        <dsp:cNvSpPr/>
      </dsp:nvSpPr>
      <dsp:spPr>
        <a:xfrm>
          <a:off x="6804466" y="3655"/>
          <a:ext cx="1988643" cy="79545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语义服务层</a:t>
          </a:r>
        </a:p>
      </dsp:txBody>
      <dsp:txXfrm>
        <a:off x="6804466" y="3655"/>
        <a:ext cx="1988643" cy="795457"/>
      </dsp:txXfrm>
    </dsp:sp>
    <dsp:sp modelId="{31EDBD36-B30B-4ED8-A9E2-76B7A7A3460E}">
      <dsp:nvSpPr>
        <dsp:cNvPr id="0" name=""/>
        <dsp:cNvSpPr/>
      </dsp:nvSpPr>
      <dsp:spPr>
        <a:xfrm>
          <a:off x="6804466" y="799112"/>
          <a:ext cx="1988643" cy="206424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zh-CN" altLang="en-US" sz="1800" kern="1200" dirty="0">
              <a:latin typeface="微软雅黑" panose="020B0503020204020204" pitchFamily="34" charset="-122"/>
              <a:ea typeface="微软雅黑" panose="020B0503020204020204" pitchFamily="34" charset="-122"/>
            </a:rPr>
            <a:t>基于</a:t>
          </a:r>
          <a:r>
            <a:rPr lang="en-US" altLang="en-US" sz="1800" kern="1200" dirty="0">
              <a:latin typeface="微软雅黑" panose="020B0503020204020204" pitchFamily="34" charset="-122"/>
              <a:ea typeface="微软雅黑" panose="020B0503020204020204" pitchFamily="34" charset="-122"/>
            </a:rPr>
            <a:t>SPARQL</a:t>
          </a:r>
          <a:r>
            <a:rPr lang="zh-CN" altLang="en-US" sz="1800" kern="1200" dirty="0">
              <a:latin typeface="微软雅黑" panose="020B0503020204020204" pitchFamily="34" charset="-122"/>
              <a:ea typeface="微软雅黑" panose="020B0503020204020204" pitchFamily="34" charset="-122"/>
            </a:rPr>
            <a:t>进行关联数据的浏览、检索</a:t>
          </a:r>
          <a:r>
            <a:rPr lang="en-US" altLang="en-US" sz="1800" kern="1200" dirty="0">
              <a:latin typeface="微软雅黑" panose="020B0503020204020204" pitchFamily="34" charset="-122"/>
              <a:ea typeface="微软雅黑" panose="020B0503020204020204" pitchFamily="34" charset="-122"/>
            </a:rPr>
            <a:t>, </a:t>
          </a:r>
          <a:r>
            <a:rPr lang="zh-CN" altLang="en-US" sz="1800" kern="1200" dirty="0">
              <a:latin typeface="微软雅黑" panose="020B0503020204020204" pitchFamily="34" charset="-122"/>
              <a:ea typeface="微软雅黑" panose="020B0503020204020204" pitchFamily="34" charset="-122"/>
            </a:rPr>
            <a:t>以及其他应用</a:t>
          </a:r>
        </a:p>
      </dsp:txBody>
      <dsp:txXfrm>
        <a:off x="6804466" y="799112"/>
        <a:ext cx="1988643" cy="2064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BA09-81A7-4A41-8A75-4076D97AD853}">
      <dsp:nvSpPr>
        <dsp:cNvPr id="0" name=""/>
        <dsp:cNvSpPr/>
      </dsp:nvSpPr>
      <dsp:spPr>
        <a:xfrm>
          <a:off x="1530303" y="972108"/>
          <a:ext cx="409501" cy="307244"/>
        </a:xfrm>
        <a:custGeom>
          <a:avLst/>
          <a:gdLst/>
          <a:ahLst/>
          <a:cxnLst/>
          <a:rect l="0" t="0" r="0" b="0"/>
          <a:pathLst>
            <a:path>
              <a:moveTo>
                <a:pt x="0" y="0"/>
              </a:moveTo>
              <a:lnTo>
                <a:pt x="204750" y="0"/>
              </a:lnTo>
              <a:lnTo>
                <a:pt x="204750" y="307244"/>
              </a:lnTo>
              <a:lnTo>
                <a:pt x="409501" y="3072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8940B-F58A-4B49-A6F1-B7FBD69F4D11}">
      <dsp:nvSpPr>
        <dsp:cNvPr id="0" name=""/>
        <dsp:cNvSpPr/>
      </dsp:nvSpPr>
      <dsp:spPr>
        <a:xfrm>
          <a:off x="1530303" y="652854"/>
          <a:ext cx="409501" cy="319253"/>
        </a:xfrm>
        <a:custGeom>
          <a:avLst/>
          <a:gdLst/>
          <a:ahLst/>
          <a:cxnLst/>
          <a:rect l="0" t="0" r="0" b="0"/>
          <a:pathLst>
            <a:path>
              <a:moveTo>
                <a:pt x="0" y="319253"/>
              </a:moveTo>
              <a:lnTo>
                <a:pt x="204750" y="319253"/>
              </a:lnTo>
              <a:lnTo>
                <a:pt x="204750" y="0"/>
              </a:lnTo>
              <a:lnTo>
                <a:pt x="4095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C43360-EEE9-4A22-A1CE-584F80751F24}">
      <dsp:nvSpPr>
        <dsp:cNvPr id="0" name=""/>
        <dsp:cNvSpPr/>
      </dsp:nvSpPr>
      <dsp:spPr>
        <a:xfrm>
          <a:off x="1531" y="733209"/>
          <a:ext cx="1528771" cy="477797"/>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调查法</a:t>
          </a:r>
        </a:p>
      </dsp:txBody>
      <dsp:txXfrm>
        <a:off x="1531" y="733209"/>
        <a:ext cx="1528771" cy="477797"/>
      </dsp:txXfrm>
    </dsp:sp>
    <dsp:sp modelId="{4A19574F-EBDB-4821-9941-2783F1BECD08}">
      <dsp:nvSpPr>
        <dsp:cNvPr id="0" name=""/>
        <dsp:cNvSpPr/>
      </dsp:nvSpPr>
      <dsp:spPr>
        <a:xfrm>
          <a:off x="1939805" y="473578"/>
          <a:ext cx="1842879" cy="358550"/>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普遍调查</a:t>
          </a:r>
        </a:p>
      </dsp:txBody>
      <dsp:txXfrm>
        <a:off x="1939805" y="473578"/>
        <a:ext cx="1842879" cy="358550"/>
      </dsp:txXfrm>
    </dsp:sp>
    <dsp:sp modelId="{3273EA91-9CB9-4E36-9528-8651B7A409FF}">
      <dsp:nvSpPr>
        <dsp:cNvPr id="0" name=""/>
        <dsp:cNvSpPr/>
      </dsp:nvSpPr>
      <dsp:spPr>
        <a:xfrm>
          <a:off x="1939805" y="1088068"/>
          <a:ext cx="1875087" cy="382568"/>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抽样调查</a:t>
          </a:r>
        </a:p>
      </dsp:txBody>
      <dsp:txXfrm>
        <a:off x="1939805" y="1088068"/>
        <a:ext cx="1875087" cy="382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7373C-FC7A-437D-9BFE-0FE5F2A90D76}">
      <dsp:nvSpPr>
        <dsp:cNvPr id="0" name=""/>
        <dsp:cNvSpPr/>
      </dsp:nvSpPr>
      <dsp:spPr>
        <a:xfrm>
          <a:off x="0" y="0"/>
          <a:ext cx="5477512" cy="60545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en-US" sz="1500" kern="1200" dirty="0"/>
            <a:t>2010-2017</a:t>
          </a:r>
          <a:r>
            <a:rPr lang="zh-CN" altLang="en-US" sz="1500" kern="1200" dirty="0"/>
            <a:t>年常驻儿童免疫规划接种率的抽样调查</a:t>
          </a:r>
        </a:p>
      </dsp:txBody>
      <dsp:txXfrm>
        <a:off x="17733" y="17733"/>
        <a:ext cx="4773015" cy="569991"/>
      </dsp:txXfrm>
    </dsp:sp>
    <dsp:sp modelId="{54504243-8ABE-46F7-8C0D-0D26C4D1014B}">
      <dsp:nvSpPr>
        <dsp:cNvPr id="0" name=""/>
        <dsp:cNvSpPr/>
      </dsp:nvSpPr>
      <dsp:spPr>
        <a:xfrm>
          <a:off x="458741" y="715540"/>
          <a:ext cx="5477512" cy="60545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每年在全县随机抽取</a:t>
          </a:r>
          <a:r>
            <a:rPr lang="en-US" altLang="zh-CN" sz="1500" kern="1200" dirty="0"/>
            <a:t>5</a:t>
          </a:r>
          <a:r>
            <a:rPr lang="zh-CN" altLang="en-US" sz="1500" kern="1200" dirty="0"/>
            <a:t>个乡镇</a:t>
          </a:r>
        </a:p>
      </dsp:txBody>
      <dsp:txXfrm>
        <a:off x="476474" y="733273"/>
        <a:ext cx="4589756" cy="569991"/>
      </dsp:txXfrm>
    </dsp:sp>
    <dsp:sp modelId="{95DEDE53-1B06-4EC8-9D18-A3D9A293AE42}">
      <dsp:nvSpPr>
        <dsp:cNvPr id="0" name=""/>
        <dsp:cNvSpPr/>
      </dsp:nvSpPr>
      <dsp:spPr>
        <a:xfrm>
          <a:off x="910636" y="1431081"/>
          <a:ext cx="5477512" cy="60545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每个乡镇随机抽取</a:t>
          </a:r>
          <a:r>
            <a:rPr lang="en-US" altLang="zh-CN" sz="1500" kern="1200" dirty="0"/>
            <a:t>6</a:t>
          </a:r>
          <a:r>
            <a:rPr lang="zh-CN" altLang="en-US" sz="1500" kern="1200" dirty="0"/>
            <a:t>个村（居委会）</a:t>
          </a:r>
        </a:p>
      </dsp:txBody>
      <dsp:txXfrm>
        <a:off x="928369" y="1448814"/>
        <a:ext cx="4596603" cy="569991"/>
      </dsp:txXfrm>
    </dsp:sp>
    <dsp:sp modelId="{1F232A19-C68F-4013-A1FA-9DD8E620516A}">
      <dsp:nvSpPr>
        <dsp:cNvPr id="0" name=""/>
        <dsp:cNvSpPr/>
      </dsp:nvSpPr>
      <dsp:spPr>
        <a:xfrm>
          <a:off x="1369378" y="2146622"/>
          <a:ext cx="5477512" cy="60545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每个村（居委会）随机抽取</a:t>
          </a:r>
          <a:r>
            <a:rPr lang="en-US" altLang="zh-CN" sz="1500" kern="1200" dirty="0"/>
            <a:t>0</a:t>
          </a:r>
          <a:r>
            <a:rPr lang="zh-CN" altLang="en-US" sz="1500" kern="1200" dirty="0"/>
            <a:t>、</a:t>
          </a:r>
          <a:r>
            <a:rPr lang="en-US" altLang="zh-CN" sz="1500" kern="1200" dirty="0"/>
            <a:t>1</a:t>
          </a:r>
          <a:r>
            <a:rPr lang="zh-CN" altLang="en-US" sz="1500" kern="1200" dirty="0"/>
            <a:t>、</a:t>
          </a:r>
          <a:r>
            <a:rPr lang="en-US" altLang="zh-CN" sz="1500" kern="1200" dirty="0"/>
            <a:t>2</a:t>
          </a:r>
          <a:r>
            <a:rPr lang="zh-CN" altLang="en-US" sz="1500" kern="1200" dirty="0"/>
            <a:t>、</a:t>
          </a:r>
          <a:r>
            <a:rPr lang="en-US" altLang="zh-CN" sz="1500" kern="1200" dirty="0"/>
            <a:t>3</a:t>
          </a:r>
          <a:r>
            <a:rPr lang="zh-CN" altLang="en-US" sz="1500" kern="1200" dirty="0"/>
            <a:t>、</a:t>
          </a:r>
          <a:r>
            <a:rPr lang="en-US" altLang="zh-CN" sz="1500" kern="1200" dirty="0"/>
            <a:t>4</a:t>
          </a:r>
          <a:r>
            <a:rPr lang="zh-CN" altLang="en-US" sz="1500" kern="1200" dirty="0"/>
            <a:t>、</a:t>
          </a:r>
          <a:r>
            <a:rPr lang="en-US" altLang="zh-CN" sz="1500" kern="1200" dirty="0"/>
            <a:t>5</a:t>
          </a:r>
          <a:r>
            <a:rPr lang="zh-CN" altLang="en-US" sz="1500" kern="1200" dirty="0"/>
            <a:t>、</a:t>
          </a:r>
          <a:r>
            <a:rPr lang="en-US" altLang="zh-CN" sz="1500" kern="1200" dirty="0"/>
            <a:t>6</a:t>
          </a:r>
          <a:r>
            <a:rPr lang="zh-CN" altLang="en-US" sz="1500" kern="1200" dirty="0"/>
            <a:t>、</a:t>
          </a:r>
          <a:r>
            <a:rPr lang="en-US" altLang="zh-CN" sz="1500" kern="1200" dirty="0"/>
            <a:t>7</a:t>
          </a:r>
          <a:r>
            <a:rPr lang="zh-CN" altLang="en-US" sz="1500" kern="1200" dirty="0"/>
            <a:t>岁组儿童各</a:t>
          </a:r>
          <a:r>
            <a:rPr lang="en-US" altLang="zh-CN" sz="1500" kern="1200" dirty="0"/>
            <a:t>7</a:t>
          </a:r>
          <a:r>
            <a:rPr lang="zh-CN" altLang="en-US" sz="1500" kern="1200" dirty="0"/>
            <a:t>名儿童</a:t>
          </a:r>
        </a:p>
      </dsp:txBody>
      <dsp:txXfrm>
        <a:off x="1387111" y="2164355"/>
        <a:ext cx="4589756" cy="569991"/>
      </dsp:txXfrm>
    </dsp:sp>
    <dsp:sp modelId="{D5441706-6ACF-485A-A421-E6ABBCEFF7CD}">
      <dsp:nvSpPr>
        <dsp:cNvPr id="0" name=""/>
        <dsp:cNvSpPr/>
      </dsp:nvSpPr>
      <dsp:spPr>
        <a:xfrm>
          <a:off x="5083964" y="463725"/>
          <a:ext cx="393547" cy="393547"/>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5172512" y="463725"/>
        <a:ext cx="216451" cy="296144"/>
      </dsp:txXfrm>
    </dsp:sp>
    <dsp:sp modelId="{BFA746B1-96FE-44A6-9F12-CA6D5786C2D3}">
      <dsp:nvSpPr>
        <dsp:cNvPr id="0" name=""/>
        <dsp:cNvSpPr/>
      </dsp:nvSpPr>
      <dsp:spPr>
        <a:xfrm>
          <a:off x="5542706" y="1179266"/>
          <a:ext cx="393547" cy="393547"/>
        </a:xfrm>
        <a:prstGeom prst="downArrow">
          <a:avLst>
            <a:gd name="adj1" fmla="val 55000"/>
            <a:gd name="adj2" fmla="val 45000"/>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5631254" y="1179266"/>
        <a:ext cx="216451" cy="296144"/>
      </dsp:txXfrm>
    </dsp:sp>
    <dsp:sp modelId="{6DD3B23E-31E8-49EF-9484-E21F4CEEA9B0}">
      <dsp:nvSpPr>
        <dsp:cNvPr id="0" name=""/>
        <dsp:cNvSpPr/>
      </dsp:nvSpPr>
      <dsp:spPr>
        <a:xfrm>
          <a:off x="5994600" y="1894807"/>
          <a:ext cx="393547" cy="393547"/>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6083148" y="1894807"/>
        <a:ext cx="216451" cy="2961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7DCE0-0963-477C-A667-E753D59E67C4}">
      <dsp:nvSpPr>
        <dsp:cNvPr id="0" name=""/>
        <dsp:cNvSpPr/>
      </dsp:nvSpPr>
      <dsp:spPr>
        <a:xfrm>
          <a:off x="5111411" y="1569666"/>
          <a:ext cx="464430" cy="91440"/>
        </a:xfrm>
        <a:custGeom>
          <a:avLst/>
          <a:gdLst/>
          <a:ahLst/>
          <a:cxnLst/>
          <a:rect l="0" t="0" r="0" b="0"/>
          <a:pathLst>
            <a:path>
              <a:moveTo>
                <a:pt x="0" y="45720"/>
              </a:moveTo>
              <a:lnTo>
                <a:pt x="464430"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C7AFD-4F2C-4119-9190-9AD63595CBD9}">
      <dsp:nvSpPr>
        <dsp:cNvPr id="0" name=""/>
        <dsp:cNvSpPr/>
      </dsp:nvSpPr>
      <dsp:spPr>
        <a:xfrm>
          <a:off x="2324828" y="1116123"/>
          <a:ext cx="464430" cy="499262"/>
        </a:xfrm>
        <a:custGeom>
          <a:avLst/>
          <a:gdLst/>
          <a:ahLst/>
          <a:cxnLst/>
          <a:rect l="0" t="0" r="0" b="0"/>
          <a:pathLst>
            <a:path>
              <a:moveTo>
                <a:pt x="0" y="0"/>
              </a:moveTo>
              <a:lnTo>
                <a:pt x="232215" y="0"/>
              </a:lnTo>
              <a:lnTo>
                <a:pt x="232215" y="499262"/>
              </a:lnTo>
              <a:lnTo>
                <a:pt x="464430" y="49926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D8465-9271-4A63-892A-E94BEF9C2B49}">
      <dsp:nvSpPr>
        <dsp:cNvPr id="0" name=""/>
        <dsp:cNvSpPr/>
      </dsp:nvSpPr>
      <dsp:spPr>
        <a:xfrm>
          <a:off x="2324828" y="616861"/>
          <a:ext cx="464430" cy="499262"/>
        </a:xfrm>
        <a:custGeom>
          <a:avLst/>
          <a:gdLst/>
          <a:ahLst/>
          <a:cxnLst/>
          <a:rect l="0" t="0" r="0" b="0"/>
          <a:pathLst>
            <a:path>
              <a:moveTo>
                <a:pt x="0" y="499262"/>
              </a:moveTo>
              <a:lnTo>
                <a:pt x="232215" y="499262"/>
              </a:lnTo>
              <a:lnTo>
                <a:pt x="232215" y="0"/>
              </a:lnTo>
              <a:lnTo>
                <a:pt x="464430"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531F87-DA94-46C8-B318-763B1A2CAE9B}">
      <dsp:nvSpPr>
        <dsp:cNvPr id="0" name=""/>
        <dsp:cNvSpPr/>
      </dsp:nvSpPr>
      <dsp:spPr>
        <a:xfrm>
          <a:off x="2675" y="761995"/>
          <a:ext cx="2322152" cy="708256"/>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抽样调查</a:t>
          </a:r>
        </a:p>
      </dsp:txBody>
      <dsp:txXfrm>
        <a:off x="2675" y="761995"/>
        <a:ext cx="2322152" cy="708256"/>
      </dsp:txXfrm>
    </dsp:sp>
    <dsp:sp modelId="{C93BA88A-8DDA-4357-9F66-DA57DF585352}">
      <dsp:nvSpPr>
        <dsp:cNvPr id="0" name=""/>
        <dsp:cNvSpPr/>
      </dsp:nvSpPr>
      <dsp:spPr>
        <a:xfrm>
          <a:off x="2789258" y="262732"/>
          <a:ext cx="2322152" cy="708256"/>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随机抽样调查</a:t>
          </a:r>
        </a:p>
      </dsp:txBody>
      <dsp:txXfrm>
        <a:off x="2789258" y="262732"/>
        <a:ext cx="2322152" cy="708256"/>
      </dsp:txXfrm>
    </dsp:sp>
    <dsp:sp modelId="{33B15F0C-E43C-4416-9520-A0024D48B9DD}">
      <dsp:nvSpPr>
        <dsp:cNvPr id="0" name=""/>
        <dsp:cNvSpPr/>
      </dsp:nvSpPr>
      <dsp:spPr>
        <a:xfrm>
          <a:off x="2789258" y="1261258"/>
          <a:ext cx="2322152" cy="708256"/>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非随机抽样调查</a:t>
          </a:r>
        </a:p>
      </dsp:txBody>
      <dsp:txXfrm>
        <a:off x="2789258" y="1261258"/>
        <a:ext cx="2322152" cy="708256"/>
      </dsp:txXfrm>
    </dsp:sp>
    <dsp:sp modelId="{88A70A98-6325-450D-B956-E5F432A1036A}">
      <dsp:nvSpPr>
        <dsp:cNvPr id="0" name=""/>
        <dsp:cNvSpPr/>
      </dsp:nvSpPr>
      <dsp:spPr>
        <a:xfrm>
          <a:off x="5575841" y="1333139"/>
          <a:ext cx="1766298" cy="564494"/>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75841" y="1333139"/>
        <a:ext cx="1766298" cy="56449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2A02D-CB15-404D-A635-7B26271ACDD0}">
      <dsp:nvSpPr>
        <dsp:cNvPr id="0" name=""/>
        <dsp:cNvSpPr/>
      </dsp:nvSpPr>
      <dsp:spPr>
        <a:xfrm>
          <a:off x="4118045" y="2587078"/>
          <a:ext cx="630363" cy="266703"/>
        </a:xfrm>
        <a:custGeom>
          <a:avLst/>
          <a:gdLst/>
          <a:ahLst/>
          <a:cxnLst/>
          <a:rect l="0" t="0" r="0" b="0"/>
          <a:pathLst>
            <a:path>
              <a:moveTo>
                <a:pt x="0" y="0"/>
              </a:moveTo>
              <a:lnTo>
                <a:pt x="506454" y="0"/>
              </a:lnTo>
              <a:lnTo>
                <a:pt x="506454" y="266703"/>
              </a:lnTo>
              <a:lnTo>
                <a:pt x="630363" y="2667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9F08-2224-40E0-B8D1-760003D427E4}">
      <dsp:nvSpPr>
        <dsp:cNvPr id="0" name=""/>
        <dsp:cNvSpPr/>
      </dsp:nvSpPr>
      <dsp:spPr>
        <a:xfrm>
          <a:off x="4118045" y="2320971"/>
          <a:ext cx="630363" cy="266106"/>
        </a:xfrm>
        <a:custGeom>
          <a:avLst/>
          <a:gdLst/>
          <a:ahLst/>
          <a:cxnLst/>
          <a:rect l="0" t="0" r="0" b="0"/>
          <a:pathLst>
            <a:path>
              <a:moveTo>
                <a:pt x="0" y="266106"/>
              </a:moveTo>
              <a:lnTo>
                <a:pt x="506454" y="266106"/>
              </a:lnTo>
              <a:lnTo>
                <a:pt x="506454" y="0"/>
              </a:lnTo>
              <a:lnTo>
                <a:pt x="63036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5BA09-81A7-4A41-8A75-4076D97AD853}">
      <dsp:nvSpPr>
        <dsp:cNvPr id="0" name=""/>
        <dsp:cNvSpPr/>
      </dsp:nvSpPr>
      <dsp:spPr>
        <a:xfrm>
          <a:off x="1861781" y="1790064"/>
          <a:ext cx="734150" cy="797013"/>
        </a:xfrm>
        <a:custGeom>
          <a:avLst/>
          <a:gdLst/>
          <a:ahLst/>
          <a:cxnLst/>
          <a:rect l="0" t="0" r="0" b="0"/>
          <a:pathLst>
            <a:path>
              <a:moveTo>
                <a:pt x="0" y="0"/>
              </a:moveTo>
              <a:lnTo>
                <a:pt x="610240" y="0"/>
              </a:lnTo>
              <a:lnTo>
                <a:pt x="610240" y="797013"/>
              </a:lnTo>
              <a:lnTo>
                <a:pt x="734150" y="7970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FBFB3A-06B0-49CC-8BFD-A8FB4035F920}">
      <dsp:nvSpPr>
        <dsp:cNvPr id="0" name=""/>
        <dsp:cNvSpPr/>
      </dsp:nvSpPr>
      <dsp:spPr>
        <a:xfrm>
          <a:off x="4082842" y="1018168"/>
          <a:ext cx="630363" cy="769993"/>
        </a:xfrm>
        <a:custGeom>
          <a:avLst/>
          <a:gdLst/>
          <a:ahLst/>
          <a:cxnLst/>
          <a:rect l="0" t="0" r="0" b="0"/>
          <a:pathLst>
            <a:path>
              <a:moveTo>
                <a:pt x="0" y="0"/>
              </a:moveTo>
              <a:lnTo>
                <a:pt x="506454" y="0"/>
              </a:lnTo>
              <a:lnTo>
                <a:pt x="506454" y="769993"/>
              </a:lnTo>
              <a:lnTo>
                <a:pt x="630363" y="7699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843032-46D1-44F8-881F-BA6C123D447C}">
      <dsp:nvSpPr>
        <dsp:cNvPr id="0" name=""/>
        <dsp:cNvSpPr/>
      </dsp:nvSpPr>
      <dsp:spPr>
        <a:xfrm>
          <a:off x="4082842" y="1018168"/>
          <a:ext cx="630363" cy="237183"/>
        </a:xfrm>
        <a:custGeom>
          <a:avLst/>
          <a:gdLst/>
          <a:ahLst/>
          <a:cxnLst/>
          <a:rect l="0" t="0" r="0" b="0"/>
          <a:pathLst>
            <a:path>
              <a:moveTo>
                <a:pt x="0" y="0"/>
              </a:moveTo>
              <a:lnTo>
                <a:pt x="506454" y="0"/>
              </a:lnTo>
              <a:lnTo>
                <a:pt x="506454" y="237183"/>
              </a:lnTo>
              <a:lnTo>
                <a:pt x="630363" y="2371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1BCFAA-D928-4C96-9952-4C5D012A7245}">
      <dsp:nvSpPr>
        <dsp:cNvPr id="0" name=""/>
        <dsp:cNvSpPr/>
      </dsp:nvSpPr>
      <dsp:spPr>
        <a:xfrm>
          <a:off x="4082842" y="722542"/>
          <a:ext cx="630363" cy="295625"/>
        </a:xfrm>
        <a:custGeom>
          <a:avLst/>
          <a:gdLst/>
          <a:ahLst/>
          <a:cxnLst/>
          <a:rect l="0" t="0" r="0" b="0"/>
          <a:pathLst>
            <a:path>
              <a:moveTo>
                <a:pt x="0" y="295625"/>
              </a:moveTo>
              <a:lnTo>
                <a:pt x="506454" y="295625"/>
              </a:lnTo>
              <a:lnTo>
                <a:pt x="506454" y="0"/>
              </a:lnTo>
              <a:lnTo>
                <a:pt x="63036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CDCAB3-E3F9-4BAF-AE4C-E8DF39C7637F}">
      <dsp:nvSpPr>
        <dsp:cNvPr id="0" name=""/>
        <dsp:cNvSpPr/>
      </dsp:nvSpPr>
      <dsp:spPr>
        <a:xfrm>
          <a:off x="4082842" y="189732"/>
          <a:ext cx="630363" cy="828435"/>
        </a:xfrm>
        <a:custGeom>
          <a:avLst/>
          <a:gdLst/>
          <a:ahLst/>
          <a:cxnLst/>
          <a:rect l="0" t="0" r="0" b="0"/>
          <a:pathLst>
            <a:path>
              <a:moveTo>
                <a:pt x="0" y="828435"/>
              </a:moveTo>
              <a:lnTo>
                <a:pt x="506454" y="828435"/>
              </a:lnTo>
              <a:lnTo>
                <a:pt x="506454" y="0"/>
              </a:lnTo>
              <a:lnTo>
                <a:pt x="63036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8940B-F58A-4B49-A6F1-B7FBD69F4D11}">
      <dsp:nvSpPr>
        <dsp:cNvPr id="0" name=""/>
        <dsp:cNvSpPr/>
      </dsp:nvSpPr>
      <dsp:spPr>
        <a:xfrm>
          <a:off x="1861781" y="1018168"/>
          <a:ext cx="734150" cy="771896"/>
        </a:xfrm>
        <a:custGeom>
          <a:avLst/>
          <a:gdLst/>
          <a:ahLst/>
          <a:cxnLst/>
          <a:rect l="0" t="0" r="0" b="0"/>
          <a:pathLst>
            <a:path>
              <a:moveTo>
                <a:pt x="0" y="771896"/>
              </a:moveTo>
              <a:lnTo>
                <a:pt x="610240" y="771896"/>
              </a:lnTo>
              <a:lnTo>
                <a:pt x="610240" y="0"/>
              </a:lnTo>
              <a:lnTo>
                <a:pt x="7341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C43360-EEE9-4A22-A1CE-584F80751F24}">
      <dsp:nvSpPr>
        <dsp:cNvPr id="0" name=""/>
        <dsp:cNvSpPr/>
      </dsp:nvSpPr>
      <dsp:spPr>
        <a:xfrm>
          <a:off x="420071" y="1426158"/>
          <a:ext cx="1441709" cy="727812"/>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问卷</a:t>
          </a:r>
        </a:p>
      </dsp:txBody>
      <dsp:txXfrm>
        <a:off x="420071" y="1426158"/>
        <a:ext cx="1441709" cy="727812"/>
      </dsp:txXfrm>
    </dsp:sp>
    <dsp:sp modelId="{4A19574F-EBDB-4821-9941-2783F1BECD08}">
      <dsp:nvSpPr>
        <dsp:cNvPr id="0" name=""/>
        <dsp:cNvSpPr/>
      </dsp:nvSpPr>
      <dsp:spPr>
        <a:xfrm>
          <a:off x="2595931" y="778086"/>
          <a:ext cx="1486911" cy="480162"/>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自填式问卷</a:t>
          </a:r>
        </a:p>
      </dsp:txBody>
      <dsp:txXfrm>
        <a:off x="2595931" y="778086"/>
        <a:ext cx="1486911" cy="480162"/>
      </dsp:txXfrm>
    </dsp:sp>
    <dsp:sp modelId="{1D89008D-5EBC-409F-85D5-B5979775AAE1}">
      <dsp:nvSpPr>
        <dsp:cNvPr id="0" name=""/>
        <dsp:cNvSpPr/>
      </dsp:nvSpPr>
      <dsp:spPr>
        <a:xfrm>
          <a:off x="4713206" y="77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送发式问卷</a:t>
          </a:r>
        </a:p>
      </dsp:txBody>
      <dsp:txXfrm>
        <a:off x="4713206" y="770"/>
        <a:ext cx="1239092" cy="377923"/>
      </dsp:txXfrm>
    </dsp:sp>
    <dsp:sp modelId="{6D5A449F-5174-4803-B3C8-153E02C7E44E}">
      <dsp:nvSpPr>
        <dsp:cNvPr id="0" name=""/>
        <dsp:cNvSpPr/>
      </dsp:nvSpPr>
      <dsp:spPr>
        <a:xfrm>
          <a:off x="4713206" y="53358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邮寄问卷</a:t>
          </a:r>
        </a:p>
      </dsp:txBody>
      <dsp:txXfrm>
        <a:off x="4713206" y="533580"/>
        <a:ext cx="1239092" cy="377923"/>
      </dsp:txXfrm>
    </dsp:sp>
    <dsp:sp modelId="{4A1A5C3C-0A1F-4563-98C2-2BCA3CEE59EF}">
      <dsp:nvSpPr>
        <dsp:cNvPr id="0" name=""/>
        <dsp:cNvSpPr/>
      </dsp:nvSpPr>
      <dsp:spPr>
        <a:xfrm>
          <a:off x="4713206" y="106639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报刊问卷</a:t>
          </a:r>
        </a:p>
      </dsp:txBody>
      <dsp:txXfrm>
        <a:off x="4713206" y="1066390"/>
        <a:ext cx="1239092" cy="377923"/>
      </dsp:txXfrm>
    </dsp:sp>
    <dsp:sp modelId="{6D4FA63D-E502-4738-BEEF-E3A0E759C289}">
      <dsp:nvSpPr>
        <dsp:cNvPr id="0" name=""/>
        <dsp:cNvSpPr/>
      </dsp:nvSpPr>
      <dsp:spPr>
        <a:xfrm>
          <a:off x="4713206" y="159920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网上调研问卷</a:t>
          </a:r>
        </a:p>
      </dsp:txBody>
      <dsp:txXfrm>
        <a:off x="4713206" y="1599200"/>
        <a:ext cx="1239092" cy="377923"/>
      </dsp:txXfrm>
    </dsp:sp>
    <dsp:sp modelId="{3273EA91-9CB9-4E36-9528-8651B7A409FF}">
      <dsp:nvSpPr>
        <dsp:cNvPr id="0" name=""/>
        <dsp:cNvSpPr/>
      </dsp:nvSpPr>
      <dsp:spPr>
        <a:xfrm>
          <a:off x="2595931" y="2362261"/>
          <a:ext cx="1522113" cy="449634"/>
        </a:xfrm>
        <a:prstGeom prst="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代填式问卷</a:t>
          </a:r>
        </a:p>
      </dsp:txBody>
      <dsp:txXfrm>
        <a:off x="2595931" y="2362261"/>
        <a:ext cx="1522113" cy="449634"/>
      </dsp:txXfrm>
    </dsp:sp>
    <dsp:sp modelId="{4B497C59-B506-4753-A16A-74463AA03240}">
      <dsp:nvSpPr>
        <dsp:cNvPr id="0" name=""/>
        <dsp:cNvSpPr/>
      </dsp:nvSpPr>
      <dsp:spPr>
        <a:xfrm>
          <a:off x="4748408" y="213201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当面访问式</a:t>
          </a:r>
        </a:p>
      </dsp:txBody>
      <dsp:txXfrm>
        <a:off x="4748408" y="2132010"/>
        <a:ext cx="1239092" cy="377923"/>
      </dsp:txXfrm>
    </dsp:sp>
    <dsp:sp modelId="{99C884B8-01AF-4D10-AAD6-A7D0357F2677}">
      <dsp:nvSpPr>
        <dsp:cNvPr id="0" name=""/>
        <dsp:cNvSpPr/>
      </dsp:nvSpPr>
      <dsp:spPr>
        <a:xfrm>
          <a:off x="4748408" y="2664820"/>
          <a:ext cx="1239092" cy="377923"/>
        </a:xfrm>
        <a:prstGeom prst="rect">
          <a:avLst/>
        </a:prstGeom>
        <a:solidFill>
          <a:schemeClr val="accent2"/>
        </a:solidFill>
        <a:ln w="38100" cap="flat" cmpd="sng" algn="ctr">
          <a:solidFill>
            <a:schemeClr val="accent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电话访问式</a:t>
          </a:r>
        </a:p>
      </dsp:txBody>
      <dsp:txXfrm>
        <a:off x="4748408" y="2664820"/>
        <a:ext cx="1239092" cy="3779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CC8EA-FB3A-413B-83A3-69A9379D6EAB}">
      <dsp:nvSpPr>
        <dsp:cNvPr id="0" name=""/>
        <dsp:cNvSpPr/>
      </dsp:nvSpPr>
      <dsp:spPr>
        <a:xfrm>
          <a:off x="3960079" y="1613317"/>
          <a:ext cx="680067" cy="303276"/>
        </a:xfrm>
        <a:custGeom>
          <a:avLst/>
          <a:gdLst/>
          <a:ahLst/>
          <a:cxnLst/>
          <a:rect l="0" t="0" r="0" b="0"/>
          <a:pathLst>
            <a:path>
              <a:moveTo>
                <a:pt x="0" y="0"/>
              </a:moveTo>
              <a:lnTo>
                <a:pt x="0" y="180799"/>
              </a:lnTo>
              <a:lnTo>
                <a:pt x="680067" y="180799"/>
              </a:lnTo>
              <a:lnTo>
                <a:pt x="680067" y="3032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F40456-D927-4DEE-B550-DBFC4272DED1}">
      <dsp:nvSpPr>
        <dsp:cNvPr id="0" name=""/>
        <dsp:cNvSpPr/>
      </dsp:nvSpPr>
      <dsp:spPr>
        <a:xfrm>
          <a:off x="3280012" y="1613317"/>
          <a:ext cx="680067" cy="303276"/>
        </a:xfrm>
        <a:custGeom>
          <a:avLst/>
          <a:gdLst/>
          <a:ahLst/>
          <a:cxnLst/>
          <a:rect l="0" t="0" r="0" b="0"/>
          <a:pathLst>
            <a:path>
              <a:moveTo>
                <a:pt x="680067" y="0"/>
              </a:moveTo>
              <a:lnTo>
                <a:pt x="680067" y="180799"/>
              </a:lnTo>
              <a:lnTo>
                <a:pt x="0" y="180799"/>
              </a:lnTo>
              <a:lnTo>
                <a:pt x="0" y="3032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B38425-66AB-4CC4-8AA6-C3E0B7D6898B}">
      <dsp:nvSpPr>
        <dsp:cNvPr id="0" name=""/>
        <dsp:cNvSpPr/>
      </dsp:nvSpPr>
      <dsp:spPr>
        <a:xfrm>
          <a:off x="2650634" y="787126"/>
          <a:ext cx="1309445" cy="301289"/>
        </a:xfrm>
        <a:custGeom>
          <a:avLst/>
          <a:gdLst/>
          <a:ahLst/>
          <a:cxnLst/>
          <a:rect l="0" t="0" r="0" b="0"/>
          <a:pathLst>
            <a:path>
              <a:moveTo>
                <a:pt x="0" y="0"/>
              </a:moveTo>
              <a:lnTo>
                <a:pt x="0" y="178812"/>
              </a:lnTo>
              <a:lnTo>
                <a:pt x="1309445" y="178812"/>
              </a:lnTo>
              <a:lnTo>
                <a:pt x="1309445" y="301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33FBEA-3856-4002-8EE4-EA2CCF9437C5}">
      <dsp:nvSpPr>
        <dsp:cNvPr id="0" name=""/>
        <dsp:cNvSpPr/>
      </dsp:nvSpPr>
      <dsp:spPr>
        <a:xfrm>
          <a:off x="1239809" y="1613317"/>
          <a:ext cx="680067" cy="303276"/>
        </a:xfrm>
        <a:custGeom>
          <a:avLst/>
          <a:gdLst/>
          <a:ahLst/>
          <a:cxnLst/>
          <a:rect l="0" t="0" r="0" b="0"/>
          <a:pathLst>
            <a:path>
              <a:moveTo>
                <a:pt x="0" y="0"/>
              </a:moveTo>
              <a:lnTo>
                <a:pt x="0" y="180799"/>
              </a:lnTo>
              <a:lnTo>
                <a:pt x="680067" y="180799"/>
              </a:lnTo>
              <a:lnTo>
                <a:pt x="680067" y="3032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24E2B-ED5F-4D93-AF8E-390D5A5B3AAA}">
      <dsp:nvSpPr>
        <dsp:cNvPr id="0" name=""/>
        <dsp:cNvSpPr/>
      </dsp:nvSpPr>
      <dsp:spPr>
        <a:xfrm>
          <a:off x="559741" y="1613317"/>
          <a:ext cx="680067" cy="303276"/>
        </a:xfrm>
        <a:custGeom>
          <a:avLst/>
          <a:gdLst/>
          <a:ahLst/>
          <a:cxnLst/>
          <a:rect l="0" t="0" r="0" b="0"/>
          <a:pathLst>
            <a:path>
              <a:moveTo>
                <a:pt x="680067" y="0"/>
              </a:moveTo>
              <a:lnTo>
                <a:pt x="680067" y="180799"/>
              </a:lnTo>
              <a:lnTo>
                <a:pt x="0" y="180799"/>
              </a:lnTo>
              <a:lnTo>
                <a:pt x="0" y="3032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F2C370-B467-4C14-93EB-4B34898DD6AA}">
      <dsp:nvSpPr>
        <dsp:cNvPr id="0" name=""/>
        <dsp:cNvSpPr/>
      </dsp:nvSpPr>
      <dsp:spPr>
        <a:xfrm>
          <a:off x="1239809" y="787126"/>
          <a:ext cx="1410825" cy="301289"/>
        </a:xfrm>
        <a:custGeom>
          <a:avLst/>
          <a:gdLst/>
          <a:ahLst/>
          <a:cxnLst/>
          <a:rect l="0" t="0" r="0" b="0"/>
          <a:pathLst>
            <a:path>
              <a:moveTo>
                <a:pt x="1410825" y="0"/>
              </a:moveTo>
              <a:lnTo>
                <a:pt x="1410825" y="178812"/>
              </a:lnTo>
              <a:lnTo>
                <a:pt x="0" y="178812"/>
              </a:lnTo>
              <a:lnTo>
                <a:pt x="0" y="301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9ABF5D-C880-40C7-A558-E4EDED7115FF}">
      <dsp:nvSpPr>
        <dsp:cNvPr id="0" name=""/>
        <dsp:cNvSpPr/>
      </dsp:nvSpPr>
      <dsp:spPr>
        <a:xfrm>
          <a:off x="1652648" y="258251"/>
          <a:ext cx="1995971" cy="52887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按调查对象分</a:t>
          </a:r>
        </a:p>
      </dsp:txBody>
      <dsp:txXfrm>
        <a:off x="1652648" y="258251"/>
        <a:ext cx="1995971" cy="528874"/>
      </dsp:txXfrm>
    </dsp:sp>
    <dsp:sp modelId="{D73A8A26-6C6B-480E-9C91-9D8C46AFBF2A}">
      <dsp:nvSpPr>
        <dsp:cNvPr id="0" name=""/>
        <dsp:cNvSpPr/>
      </dsp:nvSpPr>
      <dsp:spPr>
        <a:xfrm>
          <a:off x="2346494" y="668494"/>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2346494" y="668494"/>
        <a:ext cx="912421" cy="174967"/>
      </dsp:txXfrm>
    </dsp:sp>
    <dsp:sp modelId="{35C77966-33CB-4C1B-BCA2-EFAE02BBFCA3}">
      <dsp:nvSpPr>
        <dsp:cNvPr id="0" name=""/>
        <dsp:cNvSpPr/>
      </dsp:nvSpPr>
      <dsp:spPr>
        <a:xfrm>
          <a:off x="732908" y="1088416"/>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个别访谈</a:t>
          </a:r>
        </a:p>
      </dsp:txBody>
      <dsp:txXfrm>
        <a:off x="732908" y="1088416"/>
        <a:ext cx="1013801" cy="524901"/>
      </dsp:txXfrm>
    </dsp:sp>
    <dsp:sp modelId="{E8EF2B76-7527-4515-AAAE-FA0CE0FF07EA}">
      <dsp:nvSpPr>
        <dsp:cNvPr id="0" name=""/>
        <dsp:cNvSpPr/>
      </dsp:nvSpPr>
      <dsp:spPr>
        <a:xfrm>
          <a:off x="935668" y="1496672"/>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935668" y="1496672"/>
        <a:ext cx="912421" cy="174967"/>
      </dsp:txXfrm>
    </dsp:sp>
    <dsp:sp modelId="{F28A8052-671D-4601-A000-7DA8C9F9EBFC}">
      <dsp:nvSpPr>
        <dsp:cNvPr id="0" name=""/>
        <dsp:cNvSpPr/>
      </dsp:nvSpPr>
      <dsp:spPr>
        <a:xfrm>
          <a:off x="52840" y="1916593"/>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深层访谈</a:t>
          </a:r>
        </a:p>
      </dsp:txBody>
      <dsp:txXfrm>
        <a:off x="52840" y="1916593"/>
        <a:ext cx="1013801" cy="524901"/>
      </dsp:txXfrm>
    </dsp:sp>
    <dsp:sp modelId="{1F61D431-2FB2-49FD-A378-8DDCD8553A1A}">
      <dsp:nvSpPr>
        <dsp:cNvPr id="0" name=""/>
        <dsp:cNvSpPr/>
      </dsp:nvSpPr>
      <dsp:spPr>
        <a:xfrm>
          <a:off x="255601" y="2324850"/>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255601" y="2324850"/>
        <a:ext cx="912421" cy="174967"/>
      </dsp:txXfrm>
    </dsp:sp>
    <dsp:sp modelId="{27481A45-BEB5-40C8-8C94-13AC691FDB08}">
      <dsp:nvSpPr>
        <dsp:cNvPr id="0" name=""/>
        <dsp:cNvSpPr/>
      </dsp:nvSpPr>
      <dsp:spPr>
        <a:xfrm>
          <a:off x="1412976" y="1916593"/>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德尔菲法</a:t>
          </a:r>
        </a:p>
      </dsp:txBody>
      <dsp:txXfrm>
        <a:off x="1412976" y="1916593"/>
        <a:ext cx="1013801" cy="524901"/>
      </dsp:txXfrm>
    </dsp:sp>
    <dsp:sp modelId="{A90593C1-DE79-4B4A-926A-6F33C915E688}">
      <dsp:nvSpPr>
        <dsp:cNvPr id="0" name=""/>
        <dsp:cNvSpPr/>
      </dsp:nvSpPr>
      <dsp:spPr>
        <a:xfrm>
          <a:off x="1615736" y="2324850"/>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1615736" y="2324850"/>
        <a:ext cx="912421" cy="174967"/>
      </dsp:txXfrm>
    </dsp:sp>
    <dsp:sp modelId="{B5A5DC25-728C-428D-9E25-B17A7B10551E}">
      <dsp:nvSpPr>
        <dsp:cNvPr id="0" name=""/>
        <dsp:cNvSpPr/>
      </dsp:nvSpPr>
      <dsp:spPr>
        <a:xfrm>
          <a:off x="3453179" y="1088416"/>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集体访谈</a:t>
          </a:r>
        </a:p>
      </dsp:txBody>
      <dsp:txXfrm>
        <a:off x="3453179" y="1088416"/>
        <a:ext cx="1013801" cy="524901"/>
      </dsp:txXfrm>
    </dsp:sp>
    <dsp:sp modelId="{93938553-EECD-4C03-A903-3B4E9B9E6284}">
      <dsp:nvSpPr>
        <dsp:cNvPr id="0" name=""/>
        <dsp:cNvSpPr/>
      </dsp:nvSpPr>
      <dsp:spPr>
        <a:xfrm>
          <a:off x="3655939" y="1496672"/>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3655939" y="1496672"/>
        <a:ext cx="912421" cy="174967"/>
      </dsp:txXfrm>
    </dsp:sp>
    <dsp:sp modelId="{B7E311A9-DAB9-4391-AF75-13B678BDD602}">
      <dsp:nvSpPr>
        <dsp:cNvPr id="0" name=""/>
        <dsp:cNvSpPr/>
      </dsp:nvSpPr>
      <dsp:spPr>
        <a:xfrm>
          <a:off x="2773111" y="1916593"/>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头脑风暴法</a:t>
          </a:r>
        </a:p>
      </dsp:txBody>
      <dsp:txXfrm>
        <a:off x="2773111" y="1916593"/>
        <a:ext cx="1013801" cy="524901"/>
      </dsp:txXfrm>
    </dsp:sp>
    <dsp:sp modelId="{A3C27F20-1B99-491B-AB4C-CA39B0ED2F21}">
      <dsp:nvSpPr>
        <dsp:cNvPr id="0" name=""/>
        <dsp:cNvSpPr/>
      </dsp:nvSpPr>
      <dsp:spPr>
        <a:xfrm>
          <a:off x="2975871" y="2324850"/>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2975871" y="2324850"/>
        <a:ext cx="912421" cy="174967"/>
      </dsp:txXfrm>
    </dsp:sp>
    <dsp:sp modelId="{FE29DB1C-B13A-4EF2-BF44-599D5D38544D}">
      <dsp:nvSpPr>
        <dsp:cNvPr id="0" name=""/>
        <dsp:cNvSpPr/>
      </dsp:nvSpPr>
      <dsp:spPr>
        <a:xfrm>
          <a:off x="4133246" y="1916593"/>
          <a:ext cx="1013801" cy="524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4069"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焦点小组</a:t>
          </a:r>
        </a:p>
      </dsp:txBody>
      <dsp:txXfrm>
        <a:off x="4133246" y="1916593"/>
        <a:ext cx="1013801" cy="524901"/>
      </dsp:txXfrm>
    </dsp:sp>
    <dsp:sp modelId="{B45E66F1-3691-4C94-971C-6086E4D740B1}">
      <dsp:nvSpPr>
        <dsp:cNvPr id="0" name=""/>
        <dsp:cNvSpPr/>
      </dsp:nvSpPr>
      <dsp:spPr>
        <a:xfrm>
          <a:off x="4336007" y="2324850"/>
          <a:ext cx="912421" cy="17496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endParaRPr lang="zh-CN" altLang="en-US" sz="1050" kern="1200"/>
        </a:p>
      </dsp:txBody>
      <dsp:txXfrm>
        <a:off x="4336007" y="2324850"/>
        <a:ext cx="912421" cy="1749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E8ABB-E32F-4907-AF29-A84A8DC85540}">
      <dsp:nvSpPr>
        <dsp:cNvPr id="0" name=""/>
        <dsp:cNvSpPr/>
      </dsp:nvSpPr>
      <dsp:spPr>
        <a:xfrm>
          <a:off x="1824800" y="1003724"/>
          <a:ext cx="1221552" cy="281066"/>
        </a:xfrm>
        <a:custGeom>
          <a:avLst/>
          <a:gdLst/>
          <a:ahLst/>
          <a:cxnLst/>
          <a:rect l="0" t="0" r="0" b="0"/>
          <a:pathLst>
            <a:path>
              <a:moveTo>
                <a:pt x="0" y="0"/>
              </a:moveTo>
              <a:lnTo>
                <a:pt x="0" y="166810"/>
              </a:lnTo>
              <a:lnTo>
                <a:pt x="1221552" y="166810"/>
              </a:lnTo>
              <a:lnTo>
                <a:pt x="1221552" y="2810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B38425-66AB-4CC4-8AA6-C3E0B7D6898B}">
      <dsp:nvSpPr>
        <dsp:cNvPr id="0" name=""/>
        <dsp:cNvSpPr/>
      </dsp:nvSpPr>
      <dsp:spPr>
        <a:xfrm>
          <a:off x="1731792" y="1003724"/>
          <a:ext cx="91440" cy="281066"/>
        </a:xfrm>
        <a:custGeom>
          <a:avLst/>
          <a:gdLst/>
          <a:ahLst/>
          <a:cxnLst/>
          <a:rect l="0" t="0" r="0" b="0"/>
          <a:pathLst>
            <a:path>
              <a:moveTo>
                <a:pt x="93007" y="0"/>
              </a:moveTo>
              <a:lnTo>
                <a:pt x="93007" y="166810"/>
              </a:lnTo>
              <a:lnTo>
                <a:pt x="45720" y="166810"/>
              </a:lnTo>
              <a:lnTo>
                <a:pt x="45720" y="2810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F2C370-B467-4C14-93EB-4B34898DD6AA}">
      <dsp:nvSpPr>
        <dsp:cNvPr id="0" name=""/>
        <dsp:cNvSpPr/>
      </dsp:nvSpPr>
      <dsp:spPr>
        <a:xfrm>
          <a:off x="508672" y="1003724"/>
          <a:ext cx="1316127" cy="281066"/>
        </a:xfrm>
        <a:custGeom>
          <a:avLst/>
          <a:gdLst/>
          <a:ahLst/>
          <a:cxnLst/>
          <a:rect l="0" t="0" r="0" b="0"/>
          <a:pathLst>
            <a:path>
              <a:moveTo>
                <a:pt x="1316127" y="0"/>
              </a:moveTo>
              <a:lnTo>
                <a:pt x="1316127" y="166810"/>
              </a:lnTo>
              <a:lnTo>
                <a:pt x="0" y="166810"/>
              </a:lnTo>
              <a:lnTo>
                <a:pt x="0" y="2810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9ABF5D-C880-40C7-A558-E4EDED7115FF}">
      <dsp:nvSpPr>
        <dsp:cNvPr id="0" name=""/>
        <dsp:cNvSpPr/>
      </dsp:nvSpPr>
      <dsp:spPr>
        <a:xfrm>
          <a:off x="893801" y="510349"/>
          <a:ext cx="1861998" cy="4933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909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按接触方式分</a:t>
          </a:r>
        </a:p>
      </dsp:txBody>
      <dsp:txXfrm>
        <a:off x="893801" y="510349"/>
        <a:ext cx="1861998" cy="493375"/>
      </dsp:txXfrm>
    </dsp:sp>
    <dsp:sp modelId="{D73A8A26-6C6B-480E-9C91-9D8C46AFBF2A}">
      <dsp:nvSpPr>
        <dsp:cNvPr id="0" name=""/>
        <dsp:cNvSpPr/>
      </dsp:nvSpPr>
      <dsp:spPr>
        <a:xfrm>
          <a:off x="1541074" y="893056"/>
          <a:ext cx="851177" cy="1632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zh-CN" altLang="en-US" sz="1000" kern="1200"/>
        </a:p>
      </dsp:txBody>
      <dsp:txXfrm>
        <a:off x="1541074" y="893056"/>
        <a:ext cx="851177" cy="163222"/>
      </dsp:txXfrm>
    </dsp:sp>
    <dsp:sp modelId="{35C77966-33CB-4C1B-BCA2-EFAE02BBFCA3}">
      <dsp:nvSpPr>
        <dsp:cNvPr id="0" name=""/>
        <dsp:cNvSpPr/>
      </dsp:nvSpPr>
      <dsp:spPr>
        <a:xfrm>
          <a:off x="35796" y="1284791"/>
          <a:ext cx="945752" cy="4896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909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面对面访谈</a:t>
          </a:r>
        </a:p>
      </dsp:txBody>
      <dsp:txXfrm>
        <a:off x="35796" y="1284791"/>
        <a:ext cx="945752" cy="489668"/>
      </dsp:txXfrm>
    </dsp:sp>
    <dsp:sp modelId="{E8EF2B76-7527-4515-AAAE-FA0CE0FF07EA}">
      <dsp:nvSpPr>
        <dsp:cNvPr id="0" name=""/>
        <dsp:cNvSpPr/>
      </dsp:nvSpPr>
      <dsp:spPr>
        <a:xfrm>
          <a:off x="224946" y="1665644"/>
          <a:ext cx="851177" cy="1632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zh-CN" altLang="en-US" sz="1000" kern="1200"/>
        </a:p>
      </dsp:txBody>
      <dsp:txXfrm>
        <a:off x="224946" y="1665644"/>
        <a:ext cx="851177" cy="163222"/>
      </dsp:txXfrm>
    </dsp:sp>
    <dsp:sp modelId="{B5A5DC25-728C-428D-9E25-B17A7B10551E}">
      <dsp:nvSpPr>
        <dsp:cNvPr id="0" name=""/>
        <dsp:cNvSpPr/>
      </dsp:nvSpPr>
      <dsp:spPr>
        <a:xfrm>
          <a:off x="1304636" y="1284791"/>
          <a:ext cx="945752" cy="4896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909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电话访谈</a:t>
          </a:r>
        </a:p>
      </dsp:txBody>
      <dsp:txXfrm>
        <a:off x="1304636" y="1284791"/>
        <a:ext cx="945752" cy="489668"/>
      </dsp:txXfrm>
    </dsp:sp>
    <dsp:sp modelId="{93938553-EECD-4C03-A903-3B4E9B9E6284}">
      <dsp:nvSpPr>
        <dsp:cNvPr id="0" name=""/>
        <dsp:cNvSpPr/>
      </dsp:nvSpPr>
      <dsp:spPr>
        <a:xfrm>
          <a:off x="1493787" y="1665644"/>
          <a:ext cx="851177" cy="1632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zh-CN" altLang="en-US" sz="1000" kern="1200"/>
        </a:p>
      </dsp:txBody>
      <dsp:txXfrm>
        <a:off x="1493787" y="1665644"/>
        <a:ext cx="851177" cy="163222"/>
      </dsp:txXfrm>
    </dsp:sp>
    <dsp:sp modelId="{98CA5861-ADB4-4D51-95F4-C02B2BDE200F}">
      <dsp:nvSpPr>
        <dsp:cNvPr id="0" name=""/>
        <dsp:cNvSpPr/>
      </dsp:nvSpPr>
      <dsp:spPr>
        <a:xfrm>
          <a:off x="2573476" y="1284791"/>
          <a:ext cx="945752" cy="4896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909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网上访谈</a:t>
          </a:r>
        </a:p>
      </dsp:txBody>
      <dsp:txXfrm>
        <a:off x="2573476" y="1284791"/>
        <a:ext cx="945752" cy="489668"/>
      </dsp:txXfrm>
    </dsp:sp>
    <dsp:sp modelId="{108937AA-1EC8-44C0-9841-512574070E2F}">
      <dsp:nvSpPr>
        <dsp:cNvPr id="0" name=""/>
        <dsp:cNvSpPr/>
      </dsp:nvSpPr>
      <dsp:spPr>
        <a:xfrm>
          <a:off x="2762627" y="1665644"/>
          <a:ext cx="851177" cy="1632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zh-CN" altLang="en-US" sz="1000" kern="1200"/>
        </a:p>
      </dsp:txBody>
      <dsp:txXfrm>
        <a:off x="2762627" y="1665644"/>
        <a:ext cx="851177" cy="16322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392BA-7992-48F5-987E-67B567C15167}">
      <dsp:nvSpPr>
        <dsp:cNvPr id="0" name=""/>
        <dsp:cNvSpPr/>
      </dsp:nvSpPr>
      <dsp:spPr>
        <a:xfrm>
          <a:off x="1293910" y="35755"/>
          <a:ext cx="2692425" cy="2692425"/>
        </a:xfrm>
        <a:prstGeom prst="circularArrow">
          <a:avLst>
            <a:gd name="adj1" fmla="val 4668"/>
            <a:gd name="adj2" fmla="val 272909"/>
            <a:gd name="adj3" fmla="val 13540930"/>
            <a:gd name="adj4" fmla="val 17566835"/>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837353-C762-49E4-900E-D4247A61B280}">
      <dsp:nvSpPr>
        <dsp:cNvPr id="0" name=""/>
        <dsp:cNvSpPr/>
      </dsp:nvSpPr>
      <dsp:spPr>
        <a:xfrm>
          <a:off x="1917755" y="196112"/>
          <a:ext cx="1444735" cy="4100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第一位专家</a:t>
          </a:r>
        </a:p>
      </dsp:txBody>
      <dsp:txXfrm>
        <a:off x="1937774" y="216131"/>
        <a:ext cx="1404697" cy="370046"/>
      </dsp:txXfrm>
    </dsp:sp>
    <dsp:sp modelId="{916F9B3D-9B18-46D9-A1D6-98225821AE38}">
      <dsp:nvSpPr>
        <dsp:cNvPr id="0" name=""/>
        <dsp:cNvSpPr/>
      </dsp:nvSpPr>
      <dsp:spPr>
        <a:xfrm>
          <a:off x="3458162" y="1137151"/>
          <a:ext cx="1262466" cy="4869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第二位专家</a:t>
          </a:r>
        </a:p>
      </dsp:txBody>
      <dsp:txXfrm>
        <a:off x="3481933" y="1160922"/>
        <a:ext cx="1214924" cy="439409"/>
      </dsp:txXfrm>
    </dsp:sp>
    <dsp:sp modelId="{6B3C40DC-DDBA-4D84-84AB-724561B018C2}">
      <dsp:nvSpPr>
        <dsp:cNvPr id="0" name=""/>
        <dsp:cNvSpPr/>
      </dsp:nvSpPr>
      <dsp:spPr>
        <a:xfrm>
          <a:off x="1975374" y="2284912"/>
          <a:ext cx="1403625" cy="4917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a:t>
          </a:r>
          <a:endParaRPr lang="zh-CN" altLang="en-US" sz="2000" kern="1200" dirty="0"/>
        </a:p>
      </dsp:txBody>
      <dsp:txXfrm>
        <a:off x="1999379" y="2308917"/>
        <a:ext cx="1355615" cy="443739"/>
      </dsp:txXfrm>
    </dsp:sp>
    <dsp:sp modelId="{C8E9C9B0-6D8A-43A4-AB3A-340FE2CC60AF}">
      <dsp:nvSpPr>
        <dsp:cNvPr id="0" name=""/>
        <dsp:cNvSpPr/>
      </dsp:nvSpPr>
      <dsp:spPr>
        <a:xfrm>
          <a:off x="360042" y="1128581"/>
          <a:ext cx="1453809" cy="5007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最后一位专家</a:t>
          </a:r>
        </a:p>
      </dsp:txBody>
      <dsp:txXfrm>
        <a:off x="384485" y="1153024"/>
        <a:ext cx="1404923" cy="4518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8E0B-A4A9-45A5-A425-2E2B740837AD}">
      <dsp:nvSpPr>
        <dsp:cNvPr id="0" name=""/>
        <dsp:cNvSpPr/>
      </dsp:nvSpPr>
      <dsp:spPr>
        <a:xfrm>
          <a:off x="2118134" y="1620000"/>
          <a:ext cx="1548035" cy="15480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特点</a:t>
          </a:r>
        </a:p>
      </dsp:txBody>
      <dsp:txXfrm>
        <a:off x="2344838" y="1846704"/>
        <a:ext cx="1094627" cy="1094627"/>
      </dsp:txXfrm>
    </dsp:sp>
    <dsp:sp modelId="{9A0821A5-C785-4BAD-A9B7-720A389ECDC2}">
      <dsp:nvSpPr>
        <dsp:cNvPr id="0" name=""/>
        <dsp:cNvSpPr/>
      </dsp:nvSpPr>
      <dsp:spPr>
        <a:xfrm rot="11700000">
          <a:off x="948327" y="1806792"/>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0AC753-FB73-4AB3-BEA0-C4340552F9C3}">
      <dsp:nvSpPr>
        <dsp:cNvPr id="0" name=""/>
        <dsp:cNvSpPr/>
      </dsp:nvSpPr>
      <dsp:spPr>
        <a:xfrm>
          <a:off x="232621" y="1290173"/>
          <a:ext cx="1470633" cy="11765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自由发表观点</a:t>
          </a:r>
        </a:p>
      </dsp:txBody>
      <dsp:txXfrm>
        <a:off x="267080" y="1324632"/>
        <a:ext cx="1401715" cy="1107589"/>
      </dsp:txXfrm>
    </dsp:sp>
    <dsp:sp modelId="{3C47917C-19B7-4C82-88A3-7701FBD756C2}">
      <dsp:nvSpPr>
        <dsp:cNvPr id="0" name=""/>
        <dsp:cNvSpPr/>
      </dsp:nvSpPr>
      <dsp:spPr>
        <a:xfrm rot="14700000">
          <a:off x="1717950" y="889590"/>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C04F92-BA31-49AA-916F-DBAB7E0042C5}">
      <dsp:nvSpPr>
        <dsp:cNvPr id="0" name=""/>
        <dsp:cNvSpPr/>
      </dsp:nvSpPr>
      <dsp:spPr>
        <a:xfrm>
          <a:off x="1314940" y="315"/>
          <a:ext cx="1470633" cy="11765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兼容和求异原则</a:t>
          </a:r>
        </a:p>
      </dsp:txBody>
      <dsp:txXfrm>
        <a:off x="1349399" y="34774"/>
        <a:ext cx="1401715" cy="1107589"/>
      </dsp:txXfrm>
    </dsp:sp>
    <dsp:sp modelId="{AEC6EAEA-C5F4-493F-B8D4-1001A42542BF}">
      <dsp:nvSpPr>
        <dsp:cNvPr id="0" name=""/>
        <dsp:cNvSpPr/>
      </dsp:nvSpPr>
      <dsp:spPr>
        <a:xfrm rot="17700000">
          <a:off x="2915272" y="889590"/>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CDA620-FE89-4B8E-99A0-E0814AFD0EE9}">
      <dsp:nvSpPr>
        <dsp:cNvPr id="0" name=""/>
        <dsp:cNvSpPr/>
      </dsp:nvSpPr>
      <dsp:spPr>
        <a:xfrm>
          <a:off x="2998729" y="315"/>
          <a:ext cx="1470633" cy="11765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补充和完善并进</a:t>
          </a:r>
        </a:p>
      </dsp:txBody>
      <dsp:txXfrm>
        <a:off x="3033188" y="34774"/>
        <a:ext cx="1401715" cy="1107589"/>
      </dsp:txXfrm>
    </dsp:sp>
    <dsp:sp modelId="{B9B9B54C-3AE0-46D6-9BB6-F60E5C5087BD}">
      <dsp:nvSpPr>
        <dsp:cNvPr id="0" name=""/>
        <dsp:cNvSpPr/>
      </dsp:nvSpPr>
      <dsp:spPr>
        <a:xfrm rot="20700000">
          <a:off x="3684896" y="1806792"/>
          <a:ext cx="1151080" cy="44119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AA0219-5D85-4981-87DB-AA31905790F1}">
      <dsp:nvSpPr>
        <dsp:cNvPr id="0" name=""/>
        <dsp:cNvSpPr/>
      </dsp:nvSpPr>
      <dsp:spPr>
        <a:xfrm>
          <a:off x="4081048" y="1290173"/>
          <a:ext cx="1470633" cy="11765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追求数量和强调效率</a:t>
          </a:r>
        </a:p>
      </dsp:txBody>
      <dsp:txXfrm>
        <a:off x="4115507" y="1324632"/>
        <a:ext cx="1401715" cy="1107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204C5-AE6A-43C7-AF39-7ADEA76DD1D0}">
      <dsp:nvSpPr>
        <dsp:cNvPr id="0" name=""/>
        <dsp:cNvSpPr/>
      </dsp:nvSpPr>
      <dsp:spPr>
        <a:xfrm>
          <a:off x="1952023" y="1715876"/>
          <a:ext cx="412407" cy="1300193"/>
        </a:xfrm>
        <a:custGeom>
          <a:avLst/>
          <a:gdLst/>
          <a:ahLst/>
          <a:cxnLst/>
          <a:rect l="0" t="0" r="0" b="0"/>
          <a:pathLst>
            <a:path>
              <a:moveTo>
                <a:pt x="0" y="0"/>
              </a:moveTo>
              <a:lnTo>
                <a:pt x="206203" y="0"/>
              </a:lnTo>
              <a:lnTo>
                <a:pt x="206203" y="1300193"/>
              </a:lnTo>
              <a:lnTo>
                <a:pt x="412407" y="13001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24126" y="2331872"/>
        <a:ext cx="68201" cy="68201"/>
      </dsp:txXfrm>
    </dsp:sp>
    <dsp:sp modelId="{D70E4EF9-4958-4FE6-A667-5C22548CB842}">
      <dsp:nvSpPr>
        <dsp:cNvPr id="0" name=""/>
        <dsp:cNvSpPr/>
      </dsp:nvSpPr>
      <dsp:spPr>
        <a:xfrm>
          <a:off x="1952023" y="1715876"/>
          <a:ext cx="412407" cy="453850"/>
        </a:xfrm>
        <a:custGeom>
          <a:avLst/>
          <a:gdLst/>
          <a:ahLst/>
          <a:cxnLst/>
          <a:rect l="0" t="0" r="0" b="0"/>
          <a:pathLst>
            <a:path>
              <a:moveTo>
                <a:pt x="0" y="0"/>
              </a:moveTo>
              <a:lnTo>
                <a:pt x="206203" y="0"/>
              </a:lnTo>
              <a:lnTo>
                <a:pt x="206203" y="453850"/>
              </a:lnTo>
              <a:lnTo>
                <a:pt x="412407" y="4538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42896" y="1927470"/>
        <a:ext cx="30661" cy="30661"/>
      </dsp:txXfrm>
    </dsp:sp>
    <dsp:sp modelId="{48AC309B-9568-413E-A4DD-401497712F86}">
      <dsp:nvSpPr>
        <dsp:cNvPr id="0" name=""/>
        <dsp:cNvSpPr/>
      </dsp:nvSpPr>
      <dsp:spPr>
        <a:xfrm>
          <a:off x="1952023" y="1323384"/>
          <a:ext cx="412407" cy="392491"/>
        </a:xfrm>
        <a:custGeom>
          <a:avLst/>
          <a:gdLst/>
          <a:ahLst/>
          <a:cxnLst/>
          <a:rect l="0" t="0" r="0" b="0"/>
          <a:pathLst>
            <a:path>
              <a:moveTo>
                <a:pt x="0" y="392491"/>
              </a:moveTo>
              <a:lnTo>
                <a:pt x="206203" y="392491"/>
              </a:lnTo>
              <a:lnTo>
                <a:pt x="206203" y="0"/>
              </a:lnTo>
              <a:lnTo>
                <a:pt x="41240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43993" y="1505397"/>
        <a:ext cx="28466" cy="28466"/>
      </dsp:txXfrm>
    </dsp:sp>
    <dsp:sp modelId="{04E859D5-5067-4957-8572-8502144808D5}">
      <dsp:nvSpPr>
        <dsp:cNvPr id="0" name=""/>
        <dsp:cNvSpPr/>
      </dsp:nvSpPr>
      <dsp:spPr>
        <a:xfrm>
          <a:off x="1952023" y="477041"/>
          <a:ext cx="412407" cy="1238834"/>
        </a:xfrm>
        <a:custGeom>
          <a:avLst/>
          <a:gdLst/>
          <a:ahLst/>
          <a:cxnLst/>
          <a:rect l="0" t="0" r="0" b="0"/>
          <a:pathLst>
            <a:path>
              <a:moveTo>
                <a:pt x="0" y="1238834"/>
              </a:moveTo>
              <a:lnTo>
                <a:pt x="206203" y="1238834"/>
              </a:lnTo>
              <a:lnTo>
                <a:pt x="206203" y="0"/>
              </a:lnTo>
              <a:lnTo>
                <a:pt x="41240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25585" y="1063816"/>
        <a:ext cx="65283" cy="65283"/>
      </dsp:txXfrm>
    </dsp:sp>
    <dsp:sp modelId="{F68E038B-D9ED-48D2-88B1-13FEA8A57424}">
      <dsp:nvSpPr>
        <dsp:cNvPr id="0" name=""/>
        <dsp:cNvSpPr/>
      </dsp:nvSpPr>
      <dsp:spPr>
        <a:xfrm rot="16200000">
          <a:off x="73504" y="1384678"/>
          <a:ext cx="3094641" cy="662395"/>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vert"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①</a:t>
          </a:r>
          <a:r>
            <a:rPr lang="zh-CN" altLang="en-US" sz="2000" b="1" kern="1200" dirty="0"/>
            <a:t>按信息的加工和集约程度划分</a:t>
          </a:r>
        </a:p>
      </dsp:txBody>
      <dsp:txXfrm>
        <a:off x="73504" y="1384678"/>
        <a:ext cx="3094641" cy="662395"/>
      </dsp:txXfrm>
    </dsp:sp>
    <dsp:sp modelId="{4AFD5703-F35C-4877-B7F5-8F498708326E}">
      <dsp:nvSpPr>
        <dsp:cNvPr id="0" name=""/>
        <dsp:cNvSpPr/>
      </dsp:nvSpPr>
      <dsp:spPr>
        <a:xfrm>
          <a:off x="2364430" y="136669"/>
          <a:ext cx="4641447" cy="68074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1" kern="1200" dirty="0">
              <a:solidFill>
                <a:srgbClr val="FF0000"/>
              </a:solidFill>
            </a:rPr>
            <a:t>一次信息源</a:t>
          </a:r>
          <a:endParaRPr lang="en-US" altLang="zh-CN" sz="1200" b="1" kern="1200" dirty="0">
            <a:solidFill>
              <a:srgbClr val="FF0000"/>
            </a:solidFill>
          </a:endParaRPr>
        </a:p>
        <a:p>
          <a:pPr marL="0" lvl="0" indent="0" algn="l" defTabSz="533400">
            <a:lnSpc>
              <a:spcPct val="90000"/>
            </a:lnSpc>
            <a:spcBef>
              <a:spcPct val="0"/>
            </a:spcBef>
            <a:spcAft>
              <a:spcPct val="35000"/>
            </a:spcAft>
            <a:buFont typeface="Wingdings" panose="05000000000000000000" pitchFamily="2" charset="2"/>
            <a:buNone/>
          </a:pPr>
          <a:r>
            <a:rPr lang="zh-CN" altLang="en-US" sz="1200" b="1" kern="1200" dirty="0"/>
            <a:t>是最根本的信息源，所有的物质都是信息的发生源，也是一次信息源，</a:t>
          </a:r>
          <a:r>
            <a:rPr lang="zh-CN" sz="1200" b="1" kern="1200" dirty="0"/>
            <a:t>如空气、阳光、土壤、水等物质所传递的信息；</a:t>
          </a:r>
          <a:endParaRPr lang="zh-CN" altLang="en-US" sz="1200" b="1" kern="1200" dirty="0"/>
        </a:p>
      </dsp:txBody>
      <dsp:txXfrm>
        <a:off x="2364430" y="136669"/>
        <a:ext cx="4641447" cy="680743"/>
      </dsp:txXfrm>
    </dsp:sp>
    <dsp:sp modelId="{CCDD2116-85E6-4412-9E3F-E9262FC07525}">
      <dsp:nvSpPr>
        <dsp:cNvPr id="0" name=""/>
        <dsp:cNvSpPr/>
      </dsp:nvSpPr>
      <dsp:spPr>
        <a:xfrm>
          <a:off x="2364430" y="983012"/>
          <a:ext cx="4641447" cy="68074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sz="1200" b="1" kern="1200" dirty="0">
              <a:solidFill>
                <a:srgbClr val="FF0000"/>
              </a:solidFill>
            </a:rPr>
            <a:t>二次信息源</a:t>
          </a:r>
          <a:endParaRPr lang="en-US" altLang="zh-CN" sz="1200" b="1" kern="1200" dirty="0">
            <a:solidFill>
              <a:srgbClr val="FF0000"/>
            </a:solidFill>
          </a:endParaRPr>
        </a:p>
        <a:p>
          <a:pPr marL="0" lvl="0" indent="0" algn="l" defTabSz="533400">
            <a:lnSpc>
              <a:spcPct val="90000"/>
            </a:lnSpc>
            <a:spcBef>
              <a:spcPct val="0"/>
            </a:spcBef>
            <a:spcAft>
              <a:spcPct val="35000"/>
            </a:spcAft>
            <a:buNone/>
          </a:pPr>
          <a:r>
            <a:rPr lang="zh-CN" sz="1200" b="1" kern="1200" dirty="0"/>
            <a:t>主要存储于人的大脑中，如感知、思维、情绪等所形成的信息，而二次信息源的开发利用的最终成果就形成三次信息源；</a:t>
          </a:r>
          <a:endParaRPr lang="zh-CN" altLang="en-US" sz="1200" b="1" kern="1200" dirty="0"/>
        </a:p>
      </dsp:txBody>
      <dsp:txXfrm>
        <a:off x="2364430" y="983012"/>
        <a:ext cx="4641447" cy="680743"/>
      </dsp:txXfrm>
    </dsp:sp>
    <dsp:sp modelId="{AA828AEA-8BD6-44DF-AC80-EB03FBEDCC39}">
      <dsp:nvSpPr>
        <dsp:cNvPr id="0" name=""/>
        <dsp:cNvSpPr/>
      </dsp:nvSpPr>
      <dsp:spPr>
        <a:xfrm>
          <a:off x="2364430" y="1829354"/>
          <a:ext cx="4641447" cy="68074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sz="1200" b="1" kern="1200" dirty="0">
              <a:solidFill>
                <a:srgbClr val="FF0000"/>
              </a:solidFill>
            </a:rPr>
            <a:t>三次信息源</a:t>
          </a:r>
          <a:endParaRPr lang="en-US" altLang="zh-CN" sz="1200" b="1" kern="1200" dirty="0">
            <a:solidFill>
              <a:srgbClr val="FF0000"/>
            </a:solidFill>
          </a:endParaRPr>
        </a:p>
        <a:p>
          <a:pPr marL="0" lvl="0" indent="0" algn="l" defTabSz="533400">
            <a:lnSpc>
              <a:spcPct val="90000"/>
            </a:lnSpc>
            <a:spcBef>
              <a:spcPct val="0"/>
            </a:spcBef>
            <a:spcAft>
              <a:spcPct val="35000"/>
            </a:spcAft>
            <a:buNone/>
          </a:pPr>
          <a:r>
            <a:rPr lang="zh-CN" sz="1200" b="1" kern="1200" dirty="0"/>
            <a:t>又称为再生信息源，主要包括口头、身体语言、文献和实物信息源四种类型</a:t>
          </a:r>
          <a:endParaRPr lang="zh-CN" altLang="en-US" sz="1200" b="1" kern="1200" dirty="0"/>
        </a:p>
      </dsp:txBody>
      <dsp:txXfrm>
        <a:off x="2364430" y="1829354"/>
        <a:ext cx="4641447" cy="680743"/>
      </dsp:txXfrm>
    </dsp:sp>
    <dsp:sp modelId="{57ECEE1D-55D1-4D17-A460-2C6350E87897}">
      <dsp:nvSpPr>
        <dsp:cNvPr id="0" name=""/>
        <dsp:cNvSpPr/>
      </dsp:nvSpPr>
      <dsp:spPr>
        <a:xfrm>
          <a:off x="2364430" y="2675697"/>
          <a:ext cx="4641447" cy="68074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sz="1200" b="1" kern="1200" dirty="0">
              <a:solidFill>
                <a:srgbClr val="FF0000"/>
              </a:solidFill>
            </a:rPr>
            <a:t>四次信息源</a:t>
          </a:r>
          <a:endParaRPr lang="en-US" altLang="zh-CN" sz="1200" b="1" kern="1200" dirty="0">
            <a:solidFill>
              <a:srgbClr val="FF0000"/>
            </a:solidFill>
          </a:endParaRPr>
        </a:p>
        <a:p>
          <a:pPr marL="0" lvl="0" indent="0" algn="l" defTabSz="533400">
            <a:lnSpc>
              <a:spcPct val="90000"/>
            </a:lnSpc>
            <a:spcBef>
              <a:spcPct val="0"/>
            </a:spcBef>
            <a:spcAft>
              <a:spcPct val="35000"/>
            </a:spcAft>
            <a:buNone/>
          </a:pPr>
          <a:r>
            <a:rPr lang="zh-CN" sz="1200" b="1" kern="1200" dirty="0"/>
            <a:t>也称集约型信息源，是文献信息源和实物信息源的集约化，如图书馆、档案馆、数据库、博物馆等，它们是现代社会最主要的信息源</a:t>
          </a:r>
          <a:endParaRPr lang="zh-CN" altLang="en-US" sz="1200" b="1" kern="1200" dirty="0"/>
        </a:p>
      </dsp:txBody>
      <dsp:txXfrm>
        <a:off x="2364430" y="2675697"/>
        <a:ext cx="4641447" cy="6807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D8233-EB2A-4C4D-ACDE-8E57D098DCD5}">
      <dsp:nvSpPr>
        <dsp:cNvPr id="0" name=""/>
        <dsp:cNvSpPr/>
      </dsp:nvSpPr>
      <dsp:spPr>
        <a:xfrm>
          <a:off x="990021" y="1825081"/>
          <a:ext cx="454068" cy="1152477"/>
        </a:xfrm>
        <a:custGeom>
          <a:avLst/>
          <a:gdLst/>
          <a:ahLst/>
          <a:cxnLst/>
          <a:rect l="0" t="0" r="0" b="0"/>
          <a:pathLst>
            <a:path>
              <a:moveTo>
                <a:pt x="0" y="0"/>
              </a:moveTo>
              <a:lnTo>
                <a:pt x="227034" y="0"/>
              </a:lnTo>
              <a:lnTo>
                <a:pt x="227034" y="1152477"/>
              </a:lnTo>
              <a:lnTo>
                <a:pt x="454068" y="11524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186087" y="2370352"/>
        <a:ext cx="61935" cy="61935"/>
      </dsp:txXfrm>
    </dsp:sp>
    <dsp:sp modelId="{01875CCB-48DF-4DEB-BD23-9A9DA21C58FF}">
      <dsp:nvSpPr>
        <dsp:cNvPr id="0" name=""/>
        <dsp:cNvSpPr/>
      </dsp:nvSpPr>
      <dsp:spPr>
        <a:xfrm>
          <a:off x="990021" y="1825081"/>
          <a:ext cx="454068" cy="349355"/>
        </a:xfrm>
        <a:custGeom>
          <a:avLst/>
          <a:gdLst/>
          <a:ahLst/>
          <a:cxnLst/>
          <a:rect l="0" t="0" r="0" b="0"/>
          <a:pathLst>
            <a:path>
              <a:moveTo>
                <a:pt x="0" y="0"/>
              </a:moveTo>
              <a:lnTo>
                <a:pt x="227034" y="0"/>
              </a:lnTo>
              <a:lnTo>
                <a:pt x="227034" y="349355"/>
              </a:lnTo>
              <a:lnTo>
                <a:pt x="454068" y="3493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02732" y="1985435"/>
        <a:ext cx="28645" cy="28645"/>
      </dsp:txXfrm>
    </dsp:sp>
    <dsp:sp modelId="{23390BD9-B0F2-4665-B032-D95480599318}">
      <dsp:nvSpPr>
        <dsp:cNvPr id="0" name=""/>
        <dsp:cNvSpPr/>
      </dsp:nvSpPr>
      <dsp:spPr>
        <a:xfrm>
          <a:off x="990021" y="1470613"/>
          <a:ext cx="454068" cy="354467"/>
        </a:xfrm>
        <a:custGeom>
          <a:avLst/>
          <a:gdLst/>
          <a:ahLst/>
          <a:cxnLst/>
          <a:rect l="0" t="0" r="0" b="0"/>
          <a:pathLst>
            <a:path>
              <a:moveTo>
                <a:pt x="0" y="354467"/>
              </a:moveTo>
              <a:lnTo>
                <a:pt x="227034" y="354467"/>
              </a:lnTo>
              <a:lnTo>
                <a:pt x="227034" y="0"/>
              </a:lnTo>
              <a:lnTo>
                <a:pt x="45406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02654" y="1633446"/>
        <a:ext cx="28802" cy="28802"/>
      </dsp:txXfrm>
    </dsp:sp>
    <dsp:sp modelId="{F7D0CE27-32A2-48CF-A72E-A4249A0BDBE7}">
      <dsp:nvSpPr>
        <dsp:cNvPr id="0" name=""/>
        <dsp:cNvSpPr/>
      </dsp:nvSpPr>
      <dsp:spPr>
        <a:xfrm>
          <a:off x="990021" y="682584"/>
          <a:ext cx="454068" cy="1142496"/>
        </a:xfrm>
        <a:custGeom>
          <a:avLst/>
          <a:gdLst/>
          <a:ahLst/>
          <a:cxnLst/>
          <a:rect l="0" t="0" r="0" b="0"/>
          <a:pathLst>
            <a:path>
              <a:moveTo>
                <a:pt x="0" y="1142496"/>
              </a:moveTo>
              <a:lnTo>
                <a:pt x="227034" y="1142496"/>
              </a:lnTo>
              <a:lnTo>
                <a:pt x="227034" y="0"/>
              </a:lnTo>
              <a:lnTo>
                <a:pt x="45406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186319" y="1223097"/>
        <a:ext cx="61471" cy="61471"/>
      </dsp:txXfrm>
    </dsp:sp>
    <dsp:sp modelId="{CDAD0161-B10E-4C93-BF9B-B5957E6AEC84}">
      <dsp:nvSpPr>
        <dsp:cNvPr id="0" name=""/>
        <dsp:cNvSpPr/>
      </dsp:nvSpPr>
      <dsp:spPr>
        <a:xfrm rot="16200000">
          <a:off x="-331379" y="1644478"/>
          <a:ext cx="2281597" cy="361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调查员注意事项</a:t>
          </a:r>
        </a:p>
      </dsp:txBody>
      <dsp:txXfrm>
        <a:off x="-331379" y="1644478"/>
        <a:ext cx="2281597" cy="361205"/>
      </dsp:txXfrm>
    </dsp:sp>
    <dsp:sp modelId="{1E443680-1CB9-41DE-A165-D218A59BD34C}">
      <dsp:nvSpPr>
        <dsp:cNvPr id="0" name=""/>
        <dsp:cNvSpPr/>
      </dsp:nvSpPr>
      <dsp:spPr>
        <a:xfrm>
          <a:off x="1444089" y="320451"/>
          <a:ext cx="5583243" cy="7242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调查员应接近受访者，在访谈开始时向受访者详细介绍此次访谈的目的、意图、意义，安全性</a:t>
          </a:r>
        </a:p>
      </dsp:txBody>
      <dsp:txXfrm>
        <a:off x="1444089" y="320451"/>
        <a:ext cx="5583243" cy="724266"/>
      </dsp:txXfrm>
    </dsp:sp>
    <dsp:sp modelId="{5D30F26F-38C2-4A19-AC68-62BB36F4ACA4}">
      <dsp:nvSpPr>
        <dsp:cNvPr id="0" name=""/>
        <dsp:cNvSpPr/>
      </dsp:nvSpPr>
      <dsp:spPr>
        <a:xfrm>
          <a:off x="1444089" y="1217761"/>
          <a:ext cx="5583243" cy="5057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列举访问的提纲以防止偏离访谈目标</a:t>
          </a:r>
        </a:p>
      </dsp:txBody>
      <dsp:txXfrm>
        <a:off x="1444089" y="1217761"/>
        <a:ext cx="5583243" cy="505704"/>
      </dsp:txXfrm>
    </dsp:sp>
    <dsp:sp modelId="{31B64784-EBB6-4BBF-A4B5-DD487B4423BE}">
      <dsp:nvSpPr>
        <dsp:cNvPr id="0" name=""/>
        <dsp:cNvSpPr/>
      </dsp:nvSpPr>
      <dsp:spPr>
        <a:xfrm>
          <a:off x="1444089" y="1896510"/>
          <a:ext cx="5583606" cy="5558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在访谈过程中调查员可从受访者关心的话题开始，逐步缩小访谈范围</a:t>
          </a:r>
        </a:p>
      </dsp:txBody>
      <dsp:txXfrm>
        <a:off x="1444089" y="1896510"/>
        <a:ext cx="5583606" cy="555852"/>
      </dsp:txXfrm>
    </dsp:sp>
    <dsp:sp modelId="{D0F7248D-651F-4C8D-834C-F9999F47FC21}">
      <dsp:nvSpPr>
        <dsp:cNvPr id="0" name=""/>
        <dsp:cNvSpPr/>
      </dsp:nvSpPr>
      <dsp:spPr>
        <a:xfrm>
          <a:off x="1444089" y="2625407"/>
          <a:ext cx="5583606" cy="7043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调查员需保持中立的态度，善于倾听并进行适当的引导、追问，注意用语文明礼貌，避免生僻专业术语</a:t>
          </a:r>
        </a:p>
      </dsp:txBody>
      <dsp:txXfrm>
        <a:off x="1444089" y="2625407"/>
        <a:ext cx="5583606" cy="70430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4E898-F573-47DD-B56B-7AEE0F7BFDF6}">
      <dsp:nvSpPr>
        <dsp:cNvPr id="0" name=""/>
        <dsp:cNvSpPr/>
      </dsp:nvSpPr>
      <dsp:spPr>
        <a:xfrm>
          <a:off x="1512172" y="1839560"/>
          <a:ext cx="1416575" cy="1416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特点</a:t>
          </a:r>
        </a:p>
      </dsp:txBody>
      <dsp:txXfrm>
        <a:off x="1719625" y="2047013"/>
        <a:ext cx="1001669" cy="1001669"/>
      </dsp:txXfrm>
    </dsp:sp>
    <dsp:sp modelId="{C1FCF1B9-1287-472F-AF3A-56F6E9AC478C}">
      <dsp:nvSpPr>
        <dsp:cNvPr id="0" name=""/>
        <dsp:cNvSpPr/>
      </dsp:nvSpPr>
      <dsp:spPr>
        <a:xfrm rot="12991777">
          <a:off x="560689" y="1542353"/>
          <a:ext cx="1149792" cy="40372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C6D17-0E32-4288-972B-C873C7B6B80D}">
      <dsp:nvSpPr>
        <dsp:cNvPr id="0" name=""/>
        <dsp:cNvSpPr/>
      </dsp:nvSpPr>
      <dsp:spPr>
        <a:xfrm>
          <a:off x="755" y="863716"/>
          <a:ext cx="1345746" cy="10765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背靠背</a:t>
          </a:r>
        </a:p>
      </dsp:txBody>
      <dsp:txXfrm>
        <a:off x="32287" y="895248"/>
        <a:ext cx="1282682" cy="1013533"/>
      </dsp:txXfrm>
    </dsp:sp>
    <dsp:sp modelId="{51E807AE-3E22-4DA9-944C-6FDBC4D3E885}">
      <dsp:nvSpPr>
        <dsp:cNvPr id="0" name=""/>
        <dsp:cNvSpPr/>
      </dsp:nvSpPr>
      <dsp:spPr>
        <a:xfrm rot="16241355">
          <a:off x="1643857" y="975672"/>
          <a:ext cx="1186175" cy="40372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DB21E5-876B-47C6-8E2A-FD6C21DDE180}">
      <dsp:nvSpPr>
        <dsp:cNvPr id="0" name=""/>
        <dsp:cNvSpPr/>
      </dsp:nvSpPr>
      <dsp:spPr>
        <a:xfrm>
          <a:off x="1571206" y="46191"/>
          <a:ext cx="1345746" cy="10765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反馈性</a:t>
          </a:r>
        </a:p>
      </dsp:txBody>
      <dsp:txXfrm>
        <a:off x="1602738" y="77723"/>
        <a:ext cx="1282682" cy="1013533"/>
      </dsp:txXfrm>
    </dsp:sp>
    <dsp:sp modelId="{1ED3FC24-2E39-491E-A6AC-9B81333FBD5F}">
      <dsp:nvSpPr>
        <dsp:cNvPr id="0" name=""/>
        <dsp:cNvSpPr/>
      </dsp:nvSpPr>
      <dsp:spPr>
        <a:xfrm rot="19457464">
          <a:off x="2740152" y="1546225"/>
          <a:ext cx="1185853" cy="40372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564A78-2DD1-44AC-80E4-563FCE0FFF50}">
      <dsp:nvSpPr>
        <dsp:cNvPr id="0" name=""/>
        <dsp:cNvSpPr/>
      </dsp:nvSpPr>
      <dsp:spPr>
        <a:xfrm>
          <a:off x="3141657" y="863716"/>
          <a:ext cx="1345746" cy="10765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统计推断性</a:t>
          </a:r>
        </a:p>
      </dsp:txBody>
      <dsp:txXfrm>
        <a:off x="3173189" y="895248"/>
        <a:ext cx="1282682" cy="1013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FC588-A913-4D87-9FC8-54D6FA4F887F}">
      <dsp:nvSpPr>
        <dsp:cNvPr id="0" name=""/>
        <dsp:cNvSpPr/>
      </dsp:nvSpPr>
      <dsp:spPr>
        <a:xfrm>
          <a:off x="2950091" y="1701189"/>
          <a:ext cx="371891" cy="1417269"/>
        </a:xfrm>
        <a:custGeom>
          <a:avLst/>
          <a:gdLst/>
          <a:ahLst/>
          <a:cxnLst/>
          <a:rect l="0" t="0" r="0" b="0"/>
          <a:pathLst>
            <a:path>
              <a:moveTo>
                <a:pt x="0" y="0"/>
              </a:moveTo>
              <a:lnTo>
                <a:pt x="185945" y="0"/>
              </a:lnTo>
              <a:lnTo>
                <a:pt x="185945" y="1417269"/>
              </a:lnTo>
              <a:lnTo>
                <a:pt x="371891" y="1417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kern="1200"/>
        </a:p>
      </dsp:txBody>
      <dsp:txXfrm>
        <a:off x="3099405" y="2373192"/>
        <a:ext cx="73262" cy="73262"/>
      </dsp:txXfrm>
    </dsp:sp>
    <dsp:sp modelId="{C43204C5-AE6A-43C7-AF39-7ADEA76DD1D0}">
      <dsp:nvSpPr>
        <dsp:cNvPr id="0" name=""/>
        <dsp:cNvSpPr/>
      </dsp:nvSpPr>
      <dsp:spPr>
        <a:xfrm>
          <a:off x="2950091" y="1701189"/>
          <a:ext cx="371891" cy="708634"/>
        </a:xfrm>
        <a:custGeom>
          <a:avLst/>
          <a:gdLst/>
          <a:ahLst/>
          <a:cxnLst/>
          <a:rect l="0" t="0" r="0" b="0"/>
          <a:pathLst>
            <a:path>
              <a:moveTo>
                <a:pt x="0" y="0"/>
              </a:moveTo>
              <a:lnTo>
                <a:pt x="185945" y="0"/>
              </a:lnTo>
              <a:lnTo>
                <a:pt x="185945" y="708634"/>
              </a:lnTo>
              <a:lnTo>
                <a:pt x="371891" y="70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
            <a:lnSpc>
              <a:spcPct val="90000"/>
            </a:lnSpc>
            <a:spcBef>
              <a:spcPct val="0"/>
            </a:spcBef>
            <a:spcAft>
              <a:spcPct val="35000"/>
            </a:spcAft>
            <a:buNone/>
          </a:pPr>
          <a:endParaRPr lang="zh-CN" altLang="en-US" sz="200" kern="1200"/>
        </a:p>
      </dsp:txBody>
      <dsp:txXfrm>
        <a:off x="3116029" y="2035499"/>
        <a:ext cx="40014" cy="40014"/>
      </dsp:txXfrm>
    </dsp:sp>
    <dsp:sp modelId="{D70E4EF9-4958-4FE6-A667-5C22548CB842}">
      <dsp:nvSpPr>
        <dsp:cNvPr id="0" name=""/>
        <dsp:cNvSpPr/>
      </dsp:nvSpPr>
      <dsp:spPr>
        <a:xfrm>
          <a:off x="2950091" y="1655468"/>
          <a:ext cx="371891" cy="91440"/>
        </a:xfrm>
        <a:custGeom>
          <a:avLst/>
          <a:gdLst/>
          <a:ahLst/>
          <a:cxnLst/>
          <a:rect l="0" t="0" r="0" b="0"/>
          <a:pathLst>
            <a:path>
              <a:moveTo>
                <a:pt x="0" y="45720"/>
              </a:moveTo>
              <a:lnTo>
                <a:pt x="37189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
            <a:lnSpc>
              <a:spcPct val="90000"/>
            </a:lnSpc>
            <a:spcBef>
              <a:spcPct val="0"/>
            </a:spcBef>
            <a:spcAft>
              <a:spcPct val="35000"/>
            </a:spcAft>
            <a:buNone/>
          </a:pPr>
          <a:endParaRPr lang="zh-CN" altLang="en-US" sz="200" kern="1200"/>
        </a:p>
      </dsp:txBody>
      <dsp:txXfrm>
        <a:off x="3126739" y="1691891"/>
        <a:ext cx="18594" cy="18594"/>
      </dsp:txXfrm>
    </dsp:sp>
    <dsp:sp modelId="{48AC309B-9568-413E-A4DD-401497712F86}">
      <dsp:nvSpPr>
        <dsp:cNvPr id="0" name=""/>
        <dsp:cNvSpPr/>
      </dsp:nvSpPr>
      <dsp:spPr>
        <a:xfrm>
          <a:off x="2950091" y="992554"/>
          <a:ext cx="371891" cy="708634"/>
        </a:xfrm>
        <a:custGeom>
          <a:avLst/>
          <a:gdLst/>
          <a:ahLst/>
          <a:cxnLst/>
          <a:rect l="0" t="0" r="0" b="0"/>
          <a:pathLst>
            <a:path>
              <a:moveTo>
                <a:pt x="0" y="708634"/>
              </a:moveTo>
              <a:lnTo>
                <a:pt x="185945" y="708634"/>
              </a:lnTo>
              <a:lnTo>
                <a:pt x="185945" y="0"/>
              </a:lnTo>
              <a:lnTo>
                <a:pt x="37189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
            <a:lnSpc>
              <a:spcPct val="90000"/>
            </a:lnSpc>
            <a:spcBef>
              <a:spcPct val="0"/>
            </a:spcBef>
            <a:spcAft>
              <a:spcPct val="35000"/>
            </a:spcAft>
            <a:buNone/>
          </a:pPr>
          <a:endParaRPr lang="zh-CN" altLang="en-US" sz="200" kern="1200"/>
        </a:p>
      </dsp:txBody>
      <dsp:txXfrm>
        <a:off x="3116029" y="1326864"/>
        <a:ext cx="40014" cy="40014"/>
      </dsp:txXfrm>
    </dsp:sp>
    <dsp:sp modelId="{04E859D5-5067-4957-8572-8502144808D5}">
      <dsp:nvSpPr>
        <dsp:cNvPr id="0" name=""/>
        <dsp:cNvSpPr/>
      </dsp:nvSpPr>
      <dsp:spPr>
        <a:xfrm>
          <a:off x="2950091" y="283919"/>
          <a:ext cx="371891" cy="1417269"/>
        </a:xfrm>
        <a:custGeom>
          <a:avLst/>
          <a:gdLst/>
          <a:ahLst/>
          <a:cxnLst/>
          <a:rect l="0" t="0" r="0" b="0"/>
          <a:pathLst>
            <a:path>
              <a:moveTo>
                <a:pt x="0" y="1417269"/>
              </a:moveTo>
              <a:lnTo>
                <a:pt x="185945" y="1417269"/>
              </a:lnTo>
              <a:lnTo>
                <a:pt x="185945" y="0"/>
              </a:lnTo>
              <a:lnTo>
                <a:pt x="37189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kern="1200"/>
        </a:p>
      </dsp:txBody>
      <dsp:txXfrm>
        <a:off x="3099405" y="955922"/>
        <a:ext cx="73262" cy="73262"/>
      </dsp:txXfrm>
    </dsp:sp>
    <dsp:sp modelId="{F68E038B-D9ED-48D2-88B1-13FEA8A57424}">
      <dsp:nvSpPr>
        <dsp:cNvPr id="0" name=""/>
        <dsp:cNvSpPr/>
      </dsp:nvSpPr>
      <dsp:spPr>
        <a:xfrm rot="5400000">
          <a:off x="1342370" y="1417735"/>
          <a:ext cx="2648534"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vert270"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kern="1200" dirty="0"/>
            <a:t>②按信息的载体划分</a:t>
          </a:r>
        </a:p>
      </dsp:txBody>
      <dsp:txXfrm>
        <a:off x="1342370" y="1417735"/>
        <a:ext cx="2648534" cy="566907"/>
      </dsp:txXfrm>
    </dsp:sp>
    <dsp:sp modelId="{4AFD5703-F35C-4877-B7F5-8F498708326E}">
      <dsp:nvSpPr>
        <dsp:cNvPr id="0" name=""/>
        <dsp:cNvSpPr/>
      </dsp:nvSpPr>
      <dsp:spPr>
        <a:xfrm>
          <a:off x="3321982" y="465"/>
          <a:ext cx="2111805"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sz="1800" b="1" kern="1200" dirty="0">
              <a:solidFill>
                <a:schemeClr val="tx1"/>
              </a:solidFill>
              <a:latin typeface="Calibri"/>
              <a:ea typeface="宋体" panose="02010600030101010101" pitchFamily="2" charset="-122"/>
              <a:cs typeface="+mn-cs"/>
            </a:rPr>
            <a:t>个人信息源</a:t>
          </a:r>
          <a:endParaRPr lang="en-US" altLang="zh-CN" sz="1800" b="1" kern="1200" dirty="0">
            <a:solidFill>
              <a:schemeClr val="tx1"/>
            </a:solidFill>
            <a:latin typeface="Calibri"/>
            <a:ea typeface="宋体" panose="02010600030101010101" pitchFamily="2" charset="-122"/>
            <a:cs typeface="+mn-cs"/>
          </a:endParaRPr>
        </a:p>
      </dsp:txBody>
      <dsp:txXfrm>
        <a:off x="3321982" y="465"/>
        <a:ext cx="2111805" cy="566907"/>
      </dsp:txXfrm>
    </dsp:sp>
    <dsp:sp modelId="{CCDD2116-85E6-4412-9E3F-E9262FC07525}">
      <dsp:nvSpPr>
        <dsp:cNvPr id="0" name=""/>
        <dsp:cNvSpPr/>
      </dsp:nvSpPr>
      <dsp:spPr>
        <a:xfrm>
          <a:off x="3321982" y="709100"/>
          <a:ext cx="2111805"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sz="1800" b="1" kern="1200" dirty="0">
              <a:solidFill>
                <a:schemeClr val="tx1"/>
              </a:solidFill>
              <a:latin typeface="Calibri"/>
              <a:ea typeface="宋体" panose="02010600030101010101" pitchFamily="2" charset="-122"/>
              <a:cs typeface="+mn-cs"/>
            </a:rPr>
            <a:t>印刷型信息源</a:t>
          </a:r>
          <a:endParaRPr lang="en-US" altLang="zh-CN" sz="1800" b="1" kern="1200" dirty="0">
            <a:solidFill>
              <a:schemeClr val="tx1"/>
            </a:solidFill>
            <a:latin typeface="Calibri"/>
            <a:ea typeface="宋体" panose="02010600030101010101" pitchFamily="2" charset="-122"/>
            <a:cs typeface="+mn-cs"/>
          </a:endParaRPr>
        </a:p>
      </dsp:txBody>
      <dsp:txXfrm>
        <a:off x="3321982" y="709100"/>
        <a:ext cx="2111805" cy="566907"/>
      </dsp:txXfrm>
    </dsp:sp>
    <dsp:sp modelId="{AA828AEA-8BD6-44DF-AC80-EB03FBEDCC39}">
      <dsp:nvSpPr>
        <dsp:cNvPr id="0" name=""/>
        <dsp:cNvSpPr/>
      </dsp:nvSpPr>
      <dsp:spPr>
        <a:xfrm>
          <a:off x="3321982" y="1417735"/>
          <a:ext cx="2111805"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sz="1800" b="1" kern="1200" dirty="0"/>
            <a:t>缩微型信息源</a:t>
          </a:r>
          <a:endParaRPr lang="en-US" altLang="zh-CN" sz="1800" b="1" kern="1200" dirty="0"/>
        </a:p>
      </dsp:txBody>
      <dsp:txXfrm>
        <a:off x="3321982" y="1417735"/>
        <a:ext cx="2111805" cy="566907"/>
      </dsp:txXfrm>
    </dsp:sp>
    <dsp:sp modelId="{57ECEE1D-55D1-4D17-A460-2C6350E87897}">
      <dsp:nvSpPr>
        <dsp:cNvPr id="0" name=""/>
        <dsp:cNvSpPr/>
      </dsp:nvSpPr>
      <dsp:spPr>
        <a:xfrm>
          <a:off x="3321982" y="2126369"/>
          <a:ext cx="2111805"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电子信息源</a:t>
          </a:r>
        </a:p>
      </dsp:txBody>
      <dsp:txXfrm>
        <a:off x="3321982" y="2126369"/>
        <a:ext cx="2111805" cy="566907"/>
      </dsp:txXfrm>
    </dsp:sp>
    <dsp:sp modelId="{176BAFC7-5D1D-4D93-AFB3-97BEE9E58388}">
      <dsp:nvSpPr>
        <dsp:cNvPr id="0" name=""/>
        <dsp:cNvSpPr/>
      </dsp:nvSpPr>
      <dsp:spPr>
        <a:xfrm>
          <a:off x="3321982" y="2835004"/>
          <a:ext cx="2111805" cy="566907"/>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实物信息源</a:t>
          </a:r>
        </a:p>
      </dsp:txBody>
      <dsp:txXfrm>
        <a:off x="3321982" y="2835004"/>
        <a:ext cx="2111805" cy="5669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95314-49EC-43E2-8005-47D1025772DB}">
      <dsp:nvSpPr>
        <dsp:cNvPr id="0" name=""/>
        <dsp:cNvSpPr/>
      </dsp:nvSpPr>
      <dsp:spPr>
        <a:xfrm>
          <a:off x="2314" y="76536"/>
          <a:ext cx="1507526" cy="60301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文献信息</a:t>
          </a:r>
          <a:endParaRPr lang="zh-CN" altLang="en-US" sz="2200" kern="1200" dirty="0"/>
        </a:p>
      </dsp:txBody>
      <dsp:txXfrm>
        <a:off x="2314" y="76536"/>
        <a:ext cx="1356774" cy="603010"/>
      </dsp:txXfrm>
    </dsp:sp>
    <dsp:sp modelId="{B4AACDCB-679C-43E8-85CE-5B6B9F4CBD4E}">
      <dsp:nvSpPr>
        <dsp:cNvPr id="0" name=""/>
        <dsp:cNvSpPr/>
      </dsp:nvSpPr>
      <dsp:spPr>
        <a:xfrm>
          <a:off x="1208335" y="76536"/>
          <a:ext cx="1979533" cy="6030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文献载体</a:t>
          </a:r>
          <a:endParaRPr lang="zh-CN" altLang="en-US" sz="2200" kern="1200" dirty="0"/>
        </a:p>
      </dsp:txBody>
      <dsp:txXfrm>
        <a:off x="1509840" y="76536"/>
        <a:ext cx="1376523" cy="603010"/>
      </dsp:txXfrm>
    </dsp:sp>
    <dsp:sp modelId="{21D1C6BE-E804-4480-8C88-6AC19E0E93BE}">
      <dsp:nvSpPr>
        <dsp:cNvPr id="0" name=""/>
        <dsp:cNvSpPr/>
      </dsp:nvSpPr>
      <dsp:spPr>
        <a:xfrm>
          <a:off x="2886363" y="76536"/>
          <a:ext cx="2568810" cy="6030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符号系统</a:t>
          </a:r>
          <a:endParaRPr lang="zh-CN" altLang="en-US" sz="2200" kern="1200" dirty="0"/>
        </a:p>
      </dsp:txBody>
      <dsp:txXfrm>
        <a:off x="3187868" y="76536"/>
        <a:ext cx="1965800" cy="603010"/>
      </dsp:txXfrm>
    </dsp:sp>
    <dsp:sp modelId="{8F874F12-952A-4674-82D0-71FAE22B0ED3}">
      <dsp:nvSpPr>
        <dsp:cNvPr id="0" name=""/>
        <dsp:cNvSpPr/>
      </dsp:nvSpPr>
      <dsp:spPr>
        <a:xfrm>
          <a:off x="5153669" y="76536"/>
          <a:ext cx="2620880" cy="6030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zh-CN" sz="2200" kern="1200" dirty="0"/>
            <a:t>记录方式</a:t>
          </a:r>
          <a:endParaRPr lang="zh-CN" altLang="en-US" sz="2200" kern="1200" dirty="0"/>
        </a:p>
      </dsp:txBody>
      <dsp:txXfrm>
        <a:off x="5455174" y="76536"/>
        <a:ext cx="2017870" cy="603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4D8A3-97B8-440B-BA54-58993B1DB625}">
      <dsp:nvSpPr>
        <dsp:cNvPr id="0" name=""/>
        <dsp:cNvSpPr/>
      </dsp:nvSpPr>
      <dsp:spPr>
        <a:xfrm>
          <a:off x="2098366" y="880910"/>
          <a:ext cx="627802" cy="627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特点</a:t>
          </a:r>
        </a:p>
      </dsp:txBody>
      <dsp:txXfrm>
        <a:off x="2190305" y="972849"/>
        <a:ext cx="443924" cy="443924"/>
      </dsp:txXfrm>
    </dsp:sp>
    <dsp:sp modelId="{4E365579-0575-4A8C-91A6-A189867237A2}">
      <dsp:nvSpPr>
        <dsp:cNvPr id="0" name=""/>
        <dsp:cNvSpPr/>
      </dsp:nvSpPr>
      <dsp:spPr>
        <a:xfrm rot="16200000">
          <a:off x="2345548" y="652074"/>
          <a:ext cx="133439" cy="213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p>
      </dsp:txBody>
      <dsp:txXfrm>
        <a:off x="2365564" y="714780"/>
        <a:ext cx="93407" cy="128072"/>
      </dsp:txXfrm>
    </dsp:sp>
    <dsp:sp modelId="{D5CA5090-B92D-47FB-8840-B4B7CC317F20}">
      <dsp:nvSpPr>
        <dsp:cNvPr id="0" name=""/>
        <dsp:cNvSpPr/>
      </dsp:nvSpPr>
      <dsp:spPr>
        <a:xfrm>
          <a:off x="2098366" y="1335"/>
          <a:ext cx="627802" cy="627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及时性</a:t>
          </a:r>
        </a:p>
      </dsp:txBody>
      <dsp:txXfrm>
        <a:off x="2190305" y="93274"/>
        <a:ext cx="443924" cy="443924"/>
      </dsp:txXfrm>
    </dsp:sp>
    <dsp:sp modelId="{D19B5231-8AAF-498F-BCDE-257D6932520C}">
      <dsp:nvSpPr>
        <dsp:cNvPr id="0" name=""/>
        <dsp:cNvSpPr/>
      </dsp:nvSpPr>
      <dsp:spPr>
        <a:xfrm>
          <a:off x="2781559" y="1088085"/>
          <a:ext cx="133439" cy="213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p>
      </dsp:txBody>
      <dsp:txXfrm>
        <a:off x="2781559" y="1130775"/>
        <a:ext cx="93407" cy="128072"/>
      </dsp:txXfrm>
    </dsp:sp>
    <dsp:sp modelId="{AB358AE5-82F1-4D1B-AE73-E259595677BF}">
      <dsp:nvSpPr>
        <dsp:cNvPr id="0" name=""/>
        <dsp:cNvSpPr/>
      </dsp:nvSpPr>
      <dsp:spPr>
        <a:xfrm>
          <a:off x="2977941" y="880910"/>
          <a:ext cx="627802" cy="627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新颖性</a:t>
          </a:r>
        </a:p>
      </dsp:txBody>
      <dsp:txXfrm>
        <a:off x="3069880" y="972849"/>
        <a:ext cx="443924" cy="443924"/>
      </dsp:txXfrm>
    </dsp:sp>
    <dsp:sp modelId="{2CC3D4D4-0870-4333-8730-226BFBDD87E9}">
      <dsp:nvSpPr>
        <dsp:cNvPr id="0" name=""/>
        <dsp:cNvSpPr/>
      </dsp:nvSpPr>
      <dsp:spPr>
        <a:xfrm rot="5400000">
          <a:off x="2345548" y="1524095"/>
          <a:ext cx="133439" cy="213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p>
      </dsp:txBody>
      <dsp:txXfrm>
        <a:off x="2365564" y="1546769"/>
        <a:ext cx="93407" cy="128072"/>
      </dsp:txXfrm>
    </dsp:sp>
    <dsp:sp modelId="{4DB08ABF-8466-485D-AFAF-17F31FA8D60A}">
      <dsp:nvSpPr>
        <dsp:cNvPr id="0" name=""/>
        <dsp:cNvSpPr/>
      </dsp:nvSpPr>
      <dsp:spPr>
        <a:xfrm>
          <a:off x="2098366" y="1760484"/>
          <a:ext cx="627802" cy="627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bg1"/>
              </a:solidFill>
            </a:rPr>
            <a:t>主观随意性</a:t>
          </a:r>
        </a:p>
      </dsp:txBody>
      <dsp:txXfrm>
        <a:off x="2190305" y="1852423"/>
        <a:ext cx="443924" cy="443924"/>
      </dsp:txXfrm>
    </dsp:sp>
    <dsp:sp modelId="{6362546D-C29D-41E5-AF25-D98DE2DBE2DE}">
      <dsp:nvSpPr>
        <dsp:cNvPr id="0" name=""/>
        <dsp:cNvSpPr/>
      </dsp:nvSpPr>
      <dsp:spPr>
        <a:xfrm rot="10800000">
          <a:off x="1909537" y="1088085"/>
          <a:ext cx="133439" cy="213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p>
      </dsp:txBody>
      <dsp:txXfrm rot="10800000">
        <a:off x="1949569" y="1130775"/>
        <a:ext cx="93407" cy="128072"/>
      </dsp:txXfrm>
    </dsp:sp>
    <dsp:sp modelId="{CA6DBD96-00E7-4B2B-8A93-BA5FF2C03BD1}">
      <dsp:nvSpPr>
        <dsp:cNvPr id="0" name=""/>
        <dsp:cNvSpPr/>
      </dsp:nvSpPr>
      <dsp:spPr>
        <a:xfrm>
          <a:off x="1218792" y="880910"/>
          <a:ext cx="627802" cy="627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瞬时性</a:t>
          </a:r>
        </a:p>
      </dsp:txBody>
      <dsp:txXfrm>
        <a:off x="1310731" y="972849"/>
        <a:ext cx="443924" cy="443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EA04F-2E65-4489-B194-2A709476B4DC}">
      <dsp:nvSpPr>
        <dsp:cNvPr id="0" name=""/>
        <dsp:cNvSpPr/>
      </dsp:nvSpPr>
      <dsp:spPr>
        <a:xfrm rot="16200000">
          <a:off x="253" y="72925"/>
          <a:ext cx="2902148" cy="2902148"/>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sz="2000" kern="1200" dirty="0"/>
            <a:t>个人信息源在社会信息交流系统中具有重要的作用</a:t>
          </a:r>
          <a:endParaRPr lang="zh-CN" altLang="en-US" sz="2000" kern="1200" dirty="0"/>
        </a:p>
      </dsp:txBody>
      <dsp:txXfrm rot="5400000">
        <a:off x="508129" y="798462"/>
        <a:ext cx="2394272" cy="1451074"/>
      </dsp:txXfrm>
    </dsp:sp>
    <dsp:sp modelId="{A49479DF-7C48-4451-83AA-4ECFC8F94386}">
      <dsp:nvSpPr>
        <dsp:cNvPr id="0" name=""/>
        <dsp:cNvSpPr/>
      </dsp:nvSpPr>
      <dsp:spPr>
        <a:xfrm rot="5400000">
          <a:off x="3193598" y="72925"/>
          <a:ext cx="2902148" cy="2902148"/>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sz="2000" kern="1200" dirty="0"/>
            <a:t>个人信息源对历史研究具有独特作用</a:t>
          </a:r>
          <a:endParaRPr lang="zh-CN" altLang="en-US" sz="2000" kern="1200" dirty="0"/>
        </a:p>
      </dsp:txBody>
      <dsp:txXfrm rot="-5400000">
        <a:off x="3193598" y="798462"/>
        <a:ext cx="2394272" cy="1451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ACE1F-491E-4A65-B647-BBF63843112F}">
      <dsp:nvSpPr>
        <dsp:cNvPr id="0" name=""/>
        <dsp:cNvSpPr/>
      </dsp:nvSpPr>
      <dsp:spPr>
        <a:xfrm>
          <a:off x="2289171" y="1498468"/>
          <a:ext cx="1257699" cy="12576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采集</a:t>
          </a:r>
        </a:p>
      </dsp:txBody>
      <dsp:txXfrm>
        <a:off x="2473357" y="1682654"/>
        <a:ext cx="889327" cy="889327"/>
      </dsp:txXfrm>
    </dsp:sp>
    <dsp:sp modelId="{FD692C1D-56FE-4E62-B1B7-77D9BB71CA8B}">
      <dsp:nvSpPr>
        <dsp:cNvPr id="0" name=""/>
        <dsp:cNvSpPr/>
      </dsp:nvSpPr>
      <dsp:spPr>
        <a:xfrm rot="13382688">
          <a:off x="1279476" y="1518777"/>
          <a:ext cx="1180260" cy="35844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4B9474-DC37-4CAC-B7C4-77A3959D8890}">
      <dsp:nvSpPr>
        <dsp:cNvPr id="0" name=""/>
        <dsp:cNvSpPr/>
      </dsp:nvSpPr>
      <dsp:spPr>
        <a:xfrm>
          <a:off x="948277" y="367660"/>
          <a:ext cx="1194814" cy="955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sz="1600" kern="1200" dirty="0">
              <a:solidFill>
                <a:srgbClr val="FFC000"/>
              </a:solidFill>
            </a:rPr>
            <a:t>录音</a:t>
          </a:r>
          <a:endParaRPr lang="en-US" altLang="zh-CN" sz="1600" kern="1200" dirty="0">
            <a:solidFill>
              <a:srgbClr val="FFC000"/>
            </a:solidFill>
          </a:endParaRPr>
        </a:p>
        <a:p>
          <a:pPr marL="0" lvl="0" indent="0" algn="ctr" defTabSz="711200">
            <a:lnSpc>
              <a:spcPct val="90000"/>
            </a:lnSpc>
            <a:spcBef>
              <a:spcPct val="0"/>
            </a:spcBef>
            <a:spcAft>
              <a:spcPct val="35000"/>
            </a:spcAft>
            <a:buNone/>
          </a:pPr>
          <a:r>
            <a:rPr lang="zh-CN" sz="1200" b="1" kern="1200" dirty="0"/>
            <a:t>个人的演讲、即兴发表的评论、个人口述回忆</a:t>
          </a:r>
          <a:endParaRPr lang="zh-CN" altLang="en-US" sz="1200" b="1" kern="1200" dirty="0"/>
        </a:p>
      </dsp:txBody>
      <dsp:txXfrm>
        <a:off x="976273" y="395656"/>
        <a:ext cx="1138822" cy="899859"/>
      </dsp:txXfrm>
    </dsp:sp>
    <dsp:sp modelId="{43BF4F3C-DC27-4794-B3F6-A2A6EE2C3689}">
      <dsp:nvSpPr>
        <dsp:cNvPr id="0" name=""/>
        <dsp:cNvSpPr/>
      </dsp:nvSpPr>
      <dsp:spPr>
        <a:xfrm rot="16200000">
          <a:off x="2579091" y="976837"/>
          <a:ext cx="628170" cy="35844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F7E534-D09F-496F-AC8E-E0200E8C9400}">
      <dsp:nvSpPr>
        <dsp:cNvPr id="0" name=""/>
        <dsp:cNvSpPr/>
      </dsp:nvSpPr>
      <dsp:spPr>
        <a:xfrm>
          <a:off x="2320613" y="736"/>
          <a:ext cx="1194814" cy="955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800100">
            <a:lnSpc>
              <a:spcPct val="90000"/>
            </a:lnSpc>
            <a:spcBef>
              <a:spcPct val="0"/>
            </a:spcBef>
            <a:spcAft>
              <a:spcPct val="35000"/>
            </a:spcAft>
            <a:buNone/>
          </a:pPr>
          <a:r>
            <a:rPr lang="zh-CN" sz="1600" kern="1200" dirty="0">
              <a:solidFill>
                <a:srgbClr val="FFC000"/>
              </a:solidFill>
              <a:latin typeface="Calibri"/>
              <a:ea typeface="宋体" panose="02010600030101010101" pitchFamily="2" charset="-122"/>
              <a:cs typeface="+mn-cs"/>
            </a:rPr>
            <a:t>会议记录</a:t>
          </a:r>
          <a:endParaRPr lang="en-US" altLang="zh-CN" sz="1600" kern="1200" dirty="0">
            <a:solidFill>
              <a:srgbClr val="FFC000"/>
            </a:solidFill>
            <a:latin typeface="Calibri"/>
            <a:ea typeface="宋体" panose="02010600030101010101" pitchFamily="2" charset="-122"/>
            <a:cs typeface="+mn-cs"/>
          </a:endParaRPr>
        </a:p>
        <a:p>
          <a:pPr marL="0" lvl="0" algn="ctr" defTabSz="622300">
            <a:lnSpc>
              <a:spcPct val="90000"/>
            </a:lnSpc>
            <a:spcBef>
              <a:spcPct val="0"/>
            </a:spcBef>
            <a:spcAft>
              <a:spcPct val="35000"/>
            </a:spcAft>
            <a:buNone/>
          </a:pPr>
          <a:r>
            <a:rPr lang="zh-CN" sz="1200" b="1" kern="1200" dirty="0"/>
            <a:t>科学讨论会、学术交流会上专家的见解、观点</a:t>
          </a:r>
          <a:endParaRPr lang="zh-CN" altLang="en-US" sz="1200" b="1" kern="1200" dirty="0"/>
        </a:p>
      </dsp:txBody>
      <dsp:txXfrm>
        <a:off x="2348609" y="28732"/>
        <a:ext cx="1138822" cy="899859"/>
      </dsp:txXfrm>
    </dsp:sp>
    <dsp:sp modelId="{B973E4EB-DA0B-448D-8C44-82D72883BD5F}">
      <dsp:nvSpPr>
        <dsp:cNvPr id="0" name=""/>
        <dsp:cNvSpPr/>
      </dsp:nvSpPr>
      <dsp:spPr>
        <a:xfrm rot="19256604">
          <a:off x="3391308" y="1557982"/>
          <a:ext cx="1074770" cy="35844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051E2A-9C6F-4358-B792-DC8E02BC1BB2}">
      <dsp:nvSpPr>
        <dsp:cNvPr id="0" name=""/>
        <dsp:cNvSpPr/>
      </dsp:nvSpPr>
      <dsp:spPr>
        <a:xfrm>
          <a:off x="3587978" y="536549"/>
          <a:ext cx="1403034" cy="955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800100">
            <a:lnSpc>
              <a:spcPct val="90000"/>
            </a:lnSpc>
            <a:spcBef>
              <a:spcPct val="0"/>
            </a:spcBef>
            <a:spcAft>
              <a:spcPct val="35000"/>
            </a:spcAft>
            <a:buNone/>
          </a:pPr>
          <a:r>
            <a:rPr lang="zh-CN" altLang="en-US" sz="1600" kern="1200" dirty="0">
              <a:solidFill>
                <a:srgbClr val="FFC000"/>
              </a:solidFill>
              <a:latin typeface="Calibri"/>
              <a:ea typeface="宋体" panose="02010600030101010101" pitchFamily="2" charset="-122"/>
              <a:cs typeface="+mn-cs"/>
            </a:rPr>
            <a:t>个人专访录音</a:t>
          </a:r>
          <a:endParaRPr lang="en-US" altLang="zh-CN" sz="1600" kern="1200" dirty="0">
            <a:solidFill>
              <a:srgbClr val="FFC000"/>
            </a:solidFill>
            <a:latin typeface="Calibri"/>
            <a:ea typeface="宋体" panose="02010600030101010101" pitchFamily="2" charset="-122"/>
            <a:cs typeface="+mn-cs"/>
          </a:endParaRPr>
        </a:p>
        <a:p>
          <a:pPr marL="0" lvl="0" algn="ctr" defTabSz="711200">
            <a:lnSpc>
              <a:spcPct val="90000"/>
            </a:lnSpc>
            <a:spcBef>
              <a:spcPct val="0"/>
            </a:spcBef>
            <a:spcAft>
              <a:spcPct val="35000"/>
            </a:spcAft>
            <a:buNone/>
          </a:pPr>
          <a:r>
            <a:rPr lang="zh-CN" sz="1400" b="1" kern="1200" dirty="0"/>
            <a:t>著名的科学家、</a:t>
          </a:r>
          <a:r>
            <a:rPr lang="zh-CN" altLang="en-US" sz="1400" b="1" kern="1200" dirty="0"/>
            <a:t>名人的经验</a:t>
          </a:r>
        </a:p>
      </dsp:txBody>
      <dsp:txXfrm>
        <a:off x="3615974" y="564545"/>
        <a:ext cx="1347042" cy="899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17D8-F226-46BD-90D7-9A2196E3D5D2}">
      <dsp:nvSpPr>
        <dsp:cNvPr id="0" name=""/>
        <dsp:cNvSpPr/>
      </dsp:nvSpPr>
      <dsp:spPr>
        <a:xfrm>
          <a:off x="3061306" y="1007474"/>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优点</a:t>
          </a:r>
        </a:p>
      </dsp:txBody>
      <dsp:txXfrm>
        <a:off x="3166476" y="1112644"/>
        <a:ext cx="507806" cy="507806"/>
      </dsp:txXfrm>
    </dsp:sp>
    <dsp:sp modelId="{2EDB0D0E-0CCE-4BF7-ABB9-F913DFF796C7}">
      <dsp:nvSpPr>
        <dsp:cNvPr id="0" name=""/>
        <dsp:cNvSpPr/>
      </dsp:nvSpPr>
      <dsp:spPr>
        <a:xfrm rot="16200000">
          <a:off x="3343990" y="745582"/>
          <a:ext cx="152779" cy="2441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366907" y="817333"/>
        <a:ext cx="106945" cy="146501"/>
      </dsp:txXfrm>
    </dsp:sp>
    <dsp:sp modelId="{7F1272AF-BF35-4805-A2F5-D2DAC0D660E7}">
      <dsp:nvSpPr>
        <dsp:cNvPr id="0" name=""/>
        <dsp:cNvSpPr/>
      </dsp:nvSpPr>
      <dsp:spPr>
        <a:xfrm>
          <a:off x="3061306" y="1066"/>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sz="1500" kern="1200" dirty="0"/>
            <a:t>直观性</a:t>
          </a:r>
          <a:endParaRPr lang="zh-CN" altLang="en-US" sz="1500" kern="1200" dirty="0"/>
        </a:p>
      </dsp:txBody>
      <dsp:txXfrm>
        <a:off x="3166476" y="106236"/>
        <a:ext cx="507806" cy="507806"/>
      </dsp:txXfrm>
    </dsp:sp>
    <dsp:sp modelId="{25CDE6E7-BC3E-4AB6-AFD0-F8FD7CF7FB26}">
      <dsp:nvSpPr>
        <dsp:cNvPr id="0" name=""/>
        <dsp:cNvSpPr/>
      </dsp:nvSpPr>
      <dsp:spPr>
        <a:xfrm rot="20520000">
          <a:off x="3818453" y="1090300"/>
          <a:ext cx="152779" cy="2441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819575" y="1146216"/>
        <a:ext cx="106945" cy="146501"/>
      </dsp:txXfrm>
    </dsp:sp>
    <dsp:sp modelId="{C69753BF-4DC2-44DF-A482-2CB5633DEA35}">
      <dsp:nvSpPr>
        <dsp:cNvPr id="0" name=""/>
        <dsp:cNvSpPr/>
      </dsp:nvSpPr>
      <dsp:spPr>
        <a:xfrm>
          <a:off x="4018458" y="696477"/>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sz="1500" kern="1200" dirty="0"/>
            <a:t>客观性</a:t>
          </a:r>
          <a:endParaRPr lang="zh-CN" altLang="en-US" sz="1500" kern="1200" dirty="0"/>
        </a:p>
      </dsp:txBody>
      <dsp:txXfrm>
        <a:off x="4123628" y="801647"/>
        <a:ext cx="507806" cy="507806"/>
      </dsp:txXfrm>
    </dsp:sp>
    <dsp:sp modelId="{9A846313-B0DA-4D58-B3D1-521FB3D33B0A}">
      <dsp:nvSpPr>
        <dsp:cNvPr id="0" name=""/>
        <dsp:cNvSpPr/>
      </dsp:nvSpPr>
      <dsp:spPr>
        <a:xfrm rot="3240000">
          <a:off x="3637224" y="1648065"/>
          <a:ext cx="152779" cy="2441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646671" y="1678359"/>
        <a:ext cx="106945" cy="146501"/>
      </dsp:txXfrm>
    </dsp:sp>
    <dsp:sp modelId="{91178B84-69A3-4FDE-9651-1DC34C334927}">
      <dsp:nvSpPr>
        <dsp:cNvPr id="0" name=""/>
        <dsp:cNvSpPr/>
      </dsp:nvSpPr>
      <dsp:spPr>
        <a:xfrm>
          <a:off x="3652859" y="1821676"/>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sz="1500" kern="1200" dirty="0"/>
            <a:t>综合性</a:t>
          </a:r>
          <a:endParaRPr lang="zh-CN" altLang="en-US" sz="1500" kern="1200" dirty="0"/>
        </a:p>
      </dsp:txBody>
      <dsp:txXfrm>
        <a:off x="3758029" y="1926846"/>
        <a:ext cx="507806" cy="507806"/>
      </dsp:txXfrm>
    </dsp:sp>
    <dsp:sp modelId="{926E227B-0071-4B05-B77D-557926E36102}">
      <dsp:nvSpPr>
        <dsp:cNvPr id="0" name=""/>
        <dsp:cNvSpPr/>
      </dsp:nvSpPr>
      <dsp:spPr>
        <a:xfrm rot="7560000">
          <a:off x="3050755" y="1648065"/>
          <a:ext cx="152779" cy="2441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3087142" y="1678359"/>
        <a:ext cx="106945" cy="146501"/>
      </dsp:txXfrm>
    </dsp:sp>
    <dsp:sp modelId="{4ED9C34D-F9F5-4BE9-86E8-E405A548EF5A}">
      <dsp:nvSpPr>
        <dsp:cNvPr id="0" name=""/>
        <dsp:cNvSpPr/>
      </dsp:nvSpPr>
      <dsp:spPr>
        <a:xfrm>
          <a:off x="2469754" y="1821676"/>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sz="1500" kern="1200" dirty="0"/>
            <a:t>实用性</a:t>
          </a:r>
          <a:endParaRPr lang="zh-CN" altLang="en-US" sz="1500" kern="1200" dirty="0"/>
        </a:p>
      </dsp:txBody>
      <dsp:txXfrm>
        <a:off x="2574924" y="1926846"/>
        <a:ext cx="507806" cy="507806"/>
      </dsp:txXfrm>
    </dsp:sp>
    <dsp:sp modelId="{FF367465-913F-4C08-90F3-92BB4B275518}">
      <dsp:nvSpPr>
        <dsp:cNvPr id="0" name=""/>
        <dsp:cNvSpPr/>
      </dsp:nvSpPr>
      <dsp:spPr>
        <a:xfrm rot="11880000">
          <a:off x="2869527" y="1090300"/>
          <a:ext cx="152779" cy="2441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2914239" y="1146216"/>
        <a:ext cx="106945" cy="146501"/>
      </dsp:txXfrm>
    </dsp:sp>
    <dsp:sp modelId="{D5D53CB5-1FB1-4475-80EF-2522C6562C08}">
      <dsp:nvSpPr>
        <dsp:cNvPr id="0" name=""/>
        <dsp:cNvSpPr/>
      </dsp:nvSpPr>
      <dsp:spPr>
        <a:xfrm>
          <a:off x="2104155" y="696477"/>
          <a:ext cx="718146" cy="718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sz="1500" kern="1200" dirty="0"/>
            <a:t>零散性</a:t>
          </a:r>
          <a:endParaRPr lang="zh-CN" altLang="en-US" sz="1500" kern="1200" dirty="0"/>
        </a:p>
      </dsp:txBody>
      <dsp:txXfrm>
        <a:off x="2209325" y="801647"/>
        <a:ext cx="507806" cy="5078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17D8-F226-46BD-90D7-9A2196E3D5D2}">
      <dsp:nvSpPr>
        <dsp:cNvPr id="0" name=""/>
        <dsp:cNvSpPr/>
      </dsp:nvSpPr>
      <dsp:spPr>
        <a:xfrm>
          <a:off x="3004294" y="1065625"/>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特点</a:t>
          </a:r>
        </a:p>
      </dsp:txBody>
      <dsp:txXfrm>
        <a:off x="3115617" y="1176948"/>
        <a:ext cx="537516" cy="537516"/>
      </dsp:txXfrm>
    </dsp:sp>
    <dsp:sp modelId="{2EDB0D0E-0CCE-4BF7-ABB9-F913DFF796C7}">
      <dsp:nvSpPr>
        <dsp:cNvPr id="0" name=""/>
        <dsp:cNvSpPr/>
      </dsp:nvSpPr>
      <dsp:spPr>
        <a:xfrm rot="16200000">
          <a:off x="3303712" y="788769"/>
          <a:ext cx="161325" cy="258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327911" y="864659"/>
        <a:ext cx="112928" cy="155073"/>
      </dsp:txXfrm>
    </dsp:sp>
    <dsp:sp modelId="{7F1272AF-BF35-4805-A2F5-D2DAC0D660E7}">
      <dsp:nvSpPr>
        <dsp:cNvPr id="0" name=""/>
        <dsp:cNvSpPr/>
      </dsp:nvSpPr>
      <dsp:spPr>
        <a:xfrm>
          <a:off x="3004294" y="1075"/>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信息存储量大</a:t>
          </a:r>
        </a:p>
      </dsp:txBody>
      <dsp:txXfrm>
        <a:off x="3115617" y="112398"/>
        <a:ext cx="537516" cy="537516"/>
      </dsp:txXfrm>
    </dsp:sp>
    <dsp:sp modelId="{25CDE6E7-BC3E-4AB6-AFD0-F8FD7CF7FB26}">
      <dsp:nvSpPr>
        <dsp:cNvPr id="0" name=""/>
        <dsp:cNvSpPr/>
      </dsp:nvSpPr>
      <dsp:spPr>
        <a:xfrm rot="20520000">
          <a:off x="3805594" y="1153408"/>
          <a:ext cx="161325" cy="258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806778" y="1212577"/>
        <a:ext cx="112928" cy="155073"/>
      </dsp:txXfrm>
    </dsp:sp>
    <dsp:sp modelId="{C69753BF-4DC2-44DF-A482-2CB5633DEA35}">
      <dsp:nvSpPr>
        <dsp:cNvPr id="0" name=""/>
        <dsp:cNvSpPr/>
      </dsp:nvSpPr>
      <dsp:spPr>
        <a:xfrm>
          <a:off x="4016742" y="736661"/>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载体体积小</a:t>
          </a:r>
        </a:p>
      </dsp:txBody>
      <dsp:txXfrm>
        <a:off x="4128065" y="847984"/>
        <a:ext cx="537516" cy="537516"/>
      </dsp:txXfrm>
    </dsp:sp>
    <dsp:sp modelId="{9A846313-B0DA-4D58-B3D1-521FB3D33B0A}">
      <dsp:nvSpPr>
        <dsp:cNvPr id="0" name=""/>
        <dsp:cNvSpPr/>
      </dsp:nvSpPr>
      <dsp:spPr>
        <a:xfrm rot="3240000">
          <a:off x="3613892" y="1743405"/>
          <a:ext cx="161325" cy="258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623867" y="1775519"/>
        <a:ext cx="112928" cy="155073"/>
      </dsp:txXfrm>
    </dsp:sp>
    <dsp:sp modelId="{91178B84-69A3-4FDE-9651-1DC34C334927}">
      <dsp:nvSpPr>
        <dsp:cNvPr id="0" name=""/>
        <dsp:cNvSpPr/>
      </dsp:nvSpPr>
      <dsp:spPr>
        <a:xfrm>
          <a:off x="3630021" y="1926865"/>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检索速度快</a:t>
          </a:r>
        </a:p>
      </dsp:txBody>
      <dsp:txXfrm>
        <a:off x="3741344" y="2038188"/>
        <a:ext cx="537516" cy="537516"/>
      </dsp:txXfrm>
    </dsp:sp>
    <dsp:sp modelId="{926E227B-0071-4B05-B77D-557926E36102}">
      <dsp:nvSpPr>
        <dsp:cNvPr id="0" name=""/>
        <dsp:cNvSpPr/>
      </dsp:nvSpPr>
      <dsp:spPr>
        <a:xfrm rot="7560000">
          <a:off x="2993532" y="1743405"/>
          <a:ext cx="161325" cy="258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3031954" y="1775519"/>
        <a:ext cx="112928" cy="155073"/>
      </dsp:txXfrm>
    </dsp:sp>
    <dsp:sp modelId="{4ED9C34D-F9F5-4BE9-86E8-E405A548EF5A}">
      <dsp:nvSpPr>
        <dsp:cNvPr id="0" name=""/>
        <dsp:cNvSpPr/>
      </dsp:nvSpPr>
      <dsp:spPr>
        <a:xfrm>
          <a:off x="2378567" y="1926865"/>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便于管理</a:t>
          </a:r>
        </a:p>
      </dsp:txBody>
      <dsp:txXfrm>
        <a:off x="2489890" y="2038188"/>
        <a:ext cx="537516" cy="537516"/>
      </dsp:txXfrm>
    </dsp:sp>
    <dsp:sp modelId="{FF367465-913F-4C08-90F3-92BB4B275518}">
      <dsp:nvSpPr>
        <dsp:cNvPr id="0" name=""/>
        <dsp:cNvSpPr/>
      </dsp:nvSpPr>
      <dsp:spPr>
        <a:xfrm rot="11880000">
          <a:off x="2801831" y="1153408"/>
          <a:ext cx="161325" cy="258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2849044" y="1212577"/>
        <a:ext cx="112928" cy="155073"/>
      </dsp:txXfrm>
    </dsp:sp>
    <dsp:sp modelId="{D5D53CB5-1FB1-4475-80EF-2522C6562C08}">
      <dsp:nvSpPr>
        <dsp:cNvPr id="0" name=""/>
        <dsp:cNvSpPr/>
      </dsp:nvSpPr>
      <dsp:spPr>
        <a:xfrm>
          <a:off x="1991846" y="736661"/>
          <a:ext cx="760162" cy="7601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保存时间长</a:t>
          </a:r>
        </a:p>
      </dsp:txBody>
      <dsp:txXfrm>
        <a:off x="2103169" y="847984"/>
        <a:ext cx="537516" cy="537516"/>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1B1D-FBA2-4EA1-90FB-214BC1C4B9D1}" type="datetimeFigureOut">
              <a:rPr lang="zh-CN" altLang="en-US" smtClean="0"/>
              <a:pPr/>
              <a:t>2020/12/2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BC3FA2-DF31-44A2-9016-A6ED2A7BEB1E}" type="slidenum">
              <a:rPr lang="zh-CN" altLang="en-US" smtClean="0"/>
              <a:pPr/>
              <a:t>‹#›</a:t>
            </a:fld>
            <a:endParaRPr lang="zh-CN" altLang="en-US"/>
          </a:p>
        </p:txBody>
      </p:sp>
    </p:spTree>
    <p:extLst>
      <p:ext uri="{BB962C8B-B14F-4D97-AF65-F5344CB8AC3E}">
        <p14:creationId xmlns:p14="http://schemas.microsoft.com/office/powerpoint/2010/main" val="20699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0B5619-6AE2-4F2F-BB73-232214131719}" type="slidenum">
              <a:rPr lang="zh-CN" altLang="en-US" smtClean="0"/>
              <a:pPr/>
              <a:t>1</a:t>
            </a:fld>
            <a:endParaRPr lang="zh-CN" altLang="en-US"/>
          </a:p>
        </p:txBody>
      </p:sp>
    </p:spTree>
    <p:extLst>
      <p:ext uri="{BB962C8B-B14F-4D97-AF65-F5344CB8AC3E}">
        <p14:creationId xmlns:p14="http://schemas.microsoft.com/office/powerpoint/2010/main" val="227073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22</a:t>
            </a:fld>
            <a:endParaRPr lang="zh-CN" altLang="en-US"/>
          </a:p>
        </p:txBody>
      </p:sp>
    </p:spTree>
    <p:extLst>
      <p:ext uri="{BB962C8B-B14F-4D97-AF65-F5344CB8AC3E}">
        <p14:creationId xmlns:p14="http://schemas.microsoft.com/office/powerpoint/2010/main" val="37895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12B92232-2B9F-4BC2-B4FE-D52A40A588E3}" type="slidenum">
              <a:rPr lang="en-US" altLang="zh-CN" smtClean="0">
                <a:ea typeface="宋体" charset="-122"/>
              </a:rPr>
              <a:pPr/>
              <a:t>30</a:t>
            </a:fld>
            <a:endParaRPr lang="en-US" altLang="zh-CN">
              <a:ea typeface="宋体" charset="-122"/>
            </a:endParaRPr>
          </a:p>
        </p:txBody>
      </p:sp>
      <p:sp>
        <p:nvSpPr>
          <p:cNvPr id="150531" name="Rectangle 7"/>
          <p:cNvSpPr txBox="1">
            <a:spLocks noGrp="1" noChangeArrowheads="1"/>
          </p:cNvSpPr>
          <p:nvPr/>
        </p:nvSpPr>
        <p:spPr bwMode="auto">
          <a:xfrm>
            <a:off x="4021294" y="9721106"/>
            <a:ext cx="3076363" cy="511731"/>
          </a:xfrm>
          <a:prstGeom prst="rect">
            <a:avLst/>
          </a:prstGeom>
          <a:noFill/>
          <a:ln w="9525">
            <a:noFill/>
            <a:miter lim="800000"/>
            <a:headEnd/>
            <a:tailEnd/>
          </a:ln>
        </p:spPr>
        <p:txBody>
          <a:bodyPr lIns="99038" tIns="49520" rIns="99038" bIns="49520" anchor="b"/>
          <a:lstStyle/>
          <a:p>
            <a:pPr algn="r"/>
            <a:fld id="{980FDB25-9781-4F8E-8750-6D2195930365}" type="slidenum">
              <a:rPr lang="en-US" altLang="zh-CN" sz="1300"/>
              <a:pPr algn="r"/>
              <a:t>30</a:t>
            </a:fld>
            <a:endParaRPr lang="en-US" altLang="zh-CN" sz="1300" dirty="0"/>
          </a:p>
        </p:txBody>
      </p:sp>
      <p:sp>
        <p:nvSpPr>
          <p:cNvPr id="150532" name="Rectangle 2"/>
          <p:cNvSpPr>
            <a:spLocks noGrp="1" noRot="1" noChangeAspect="1" noChangeArrowheads="1" noTextEdit="1"/>
          </p:cNvSpPr>
          <p:nvPr>
            <p:ph type="sldImg"/>
          </p:nvPr>
        </p:nvSpPr>
        <p:spPr>
          <a:xfrm>
            <a:off x="381000" y="685800"/>
            <a:ext cx="6096000" cy="3429000"/>
          </a:xfrm>
          <a:ln/>
        </p:spPr>
      </p:sp>
      <p:sp>
        <p:nvSpPr>
          <p:cNvPr id="150533" name="Rectangle 3"/>
          <p:cNvSpPr>
            <a:spLocks noGrp="1" noChangeArrowheads="1"/>
          </p:cNvSpPr>
          <p:nvPr>
            <p:ph type="body" idx="1"/>
          </p:nvPr>
        </p:nvSpPr>
        <p:spPr>
          <a:xfrm>
            <a:off x="709930" y="4863219"/>
            <a:ext cx="5679440" cy="4603798"/>
          </a:xfrm>
          <a:noFill/>
          <a:ln/>
        </p:spPr>
        <p:txBody>
          <a:bodyPr/>
          <a:lstStyle/>
          <a:p>
            <a:pPr eaLnBrk="1" hangingPunct="1"/>
            <a:r>
              <a:rPr lang="zh-CN" altLang="en-US">
                <a:ea typeface="宋体" charset="-122"/>
              </a:rPr>
              <a:t>引文索引系统打破了传统的学科分类界限，既能揭示某一学科的继承与发展关系，又能反映学科之间的交叉渗透的关系 </a:t>
            </a:r>
          </a:p>
        </p:txBody>
      </p:sp>
    </p:spTree>
    <p:extLst>
      <p:ext uri="{BB962C8B-B14F-4D97-AF65-F5344CB8AC3E}">
        <p14:creationId xmlns:p14="http://schemas.microsoft.com/office/powerpoint/2010/main" val="173173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6E378FC9-89DB-48ED-984A-70BE35269ED6}" type="slidenum">
              <a:rPr lang="zh-CN" altLang="en-US" smtClean="0">
                <a:ea typeface="宋体" charset="-122"/>
              </a:rPr>
              <a:pPr/>
              <a:t>33</a:t>
            </a:fld>
            <a:endParaRPr lang="en-US" altLang="zh-CN">
              <a:ea typeface="宋体" charset="-122"/>
            </a:endParaRPr>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xfrm>
            <a:off x="1183217" y="4861441"/>
            <a:ext cx="4732867" cy="4605576"/>
          </a:xfrm>
          <a:no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69769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81000" y="685800"/>
            <a:ext cx="6096000" cy="3429000"/>
          </a:xfrm>
          <a:ln/>
        </p:spPr>
      </p:sp>
      <p:sp>
        <p:nvSpPr>
          <p:cNvPr id="156675" name="备注占位符 2"/>
          <p:cNvSpPr>
            <a:spLocks noGrp="1"/>
          </p:cNvSpPr>
          <p:nvPr>
            <p:ph type="body" idx="1"/>
          </p:nvPr>
        </p:nvSpPr>
        <p:spPr>
          <a:noFill/>
          <a:ln/>
        </p:spPr>
        <p:txBody>
          <a:bodyPr/>
          <a:lstStyle/>
          <a:p>
            <a:endParaRPr lang="zh-CN" altLang="en-US">
              <a:ea typeface="宋体" charset="-122"/>
            </a:endParaRPr>
          </a:p>
        </p:txBody>
      </p:sp>
      <p:sp>
        <p:nvSpPr>
          <p:cNvPr id="156676" name="灯片编号占位符 3"/>
          <p:cNvSpPr>
            <a:spLocks noGrp="1"/>
          </p:cNvSpPr>
          <p:nvPr>
            <p:ph type="sldNum" sz="quarter" idx="5"/>
          </p:nvPr>
        </p:nvSpPr>
        <p:spPr>
          <a:noFill/>
        </p:spPr>
        <p:txBody>
          <a:bodyPr/>
          <a:lstStyle/>
          <a:p>
            <a:fld id="{5E606917-8724-4D2B-A1AD-51133F050E45}" type="slidenum">
              <a:rPr lang="en-US" altLang="zh-CN" smtClean="0">
                <a:ea typeface="宋体" charset="-122"/>
              </a:rPr>
              <a:pPr/>
              <a:t>36</a:t>
            </a:fld>
            <a:endParaRPr lang="en-US" altLang="zh-CN">
              <a:ea typeface="宋体" charset="-122"/>
            </a:endParaRPr>
          </a:p>
        </p:txBody>
      </p:sp>
    </p:spTree>
    <p:extLst>
      <p:ext uri="{BB962C8B-B14F-4D97-AF65-F5344CB8AC3E}">
        <p14:creationId xmlns:p14="http://schemas.microsoft.com/office/powerpoint/2010/main" val="112245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57C9C35A-EE07-4D0B-BA9D-CBFC9A66A07C}" type="slidenum">
              <a:rPr lang="zh-CN" altLang="en-US" smtClean="0">
                <a:ea typeface="宋体" charset="-122"/>
              </a:rPr>
              <a:pPr/>
              <a:t>40</a:t>
            </a:fld>
            <a:endParaRPr lang="en-US" altLang="zh-CN">
              <a:ea typeface="宋体" charset="-122"/>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p:spPr>
        <p:txBody>
          <a:bodyPr/>
          <a:lstStyle/>
          <a:p>
            <a:pPr eaLnBrk="1" hangingPunct="1"/>
            <a:r>
              <a:rPr lang="zh-CN" altLang="en-US">
                <a:ea typeface="宋体" charset="-122"/>
              </a:rPr>
              <a:t>了解与自己研究方向有关的机构</a:t>
            </a:r>
            <a:r>
              <a:rPr lang="en-US" altLang="zh-CN">
                <a:ea typeface="宋体" charset="-122"/>
              </a:rPr>
              <a:t>,</a:t>
            </a:r>
            <a:r>
              <a:rPr lang="zh-CN" altLang="en-US">
                <a:ea typeface="宋体" charset="-122"/>
              </a:rPr>
              <a:t>密切关注在该研究领域和方向的顶尖</a:t>
            </a:r>
            <a:r>
              <a:rPr lang="en-US" altLang="zh-CN">
                <a:ea typeface="宋体" charset="-122"/>
              </a:rPr>
              <a:t>group</a:t>
            </a:r>
            <a:r>
              <a:rPr lang="zh-CN" altLang="en-US">
                <a:ea typeface="宋体" charset="-122"/>
              </a:rPr>
              <a:t>所发表的论文并认真研读。对于本研究领域的国际领袖人物和实验室，应该多花一点时间去研究他们的主页。 </a:t>
            </a:r>
          </a:p>
        </p:txBody>
      </p:sp>
    </p:spTree>
    <p:extLst>
      <p:ext uri="{BB962C8B-B14F-4D97-AF65-F5344CB8AC3E}">
        <p14:creationId xmlns:p14="http://schemas.microsoft.com/office/powerpoint/2010/main" val="114761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1DBD92B4-4FFE-4B43-AD3A-EB161B15D1BD}" type="slidenum">
              <a:rPr lang="zh-CN" altLang="en-US" smtClean="0">
                <a:ea typeface="宋体" charset="-122"/>
              </a:rPr>
              <a:pPr/>
              <a:t>41</a:t>
            </a:fld>
            <a:endParaRPr lang="en-US" altLang="zh-CN">
              <a:ea typeface="宋体" charset="-122"/>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p:spPr>
        <p:txBody>
          <a:bodyPr/>
          <a:lstStyle/>
          <a:p>
            <a:pPr eaLnBrk="1" hangingPunct="1"/>
            <a:r>
              <a:rPr lang="zh-CN" altLang="en-US">
                <a:ea typeface="宋体" charset="-122"/>
              </a:rPr>
              <a:t>了解与自己研究方向有关的机构</a:t>
            </a:r>
            <a:r>
              <a:rPr lang="en-US" altLang="zh-CN">
                <a:ea typeface="宋体" charset="-122"/>
              </a:rPr>
              <a:t>,</a:t>
            </a:r>
            <a:r>
              <a:rPr lang="zh-CN" altLang="en-US">
                <a:ea typeface="宋体" charset="-122"/>
              </a:rPr>
              <a:t>密切关注在该研究领域和方向的顶尖</a:t>
            </a:r>
            <a:r>
              <a:rPr lang="en-US" altLang="zh-CN">
                <a:ea typeface="宋体" charset="-122"/>
              </a:rPr>
              <a:t>group</a:t>
            </a:r>
            <a:r>
              <a:rPr lang="zh-CN" altLang="en-US">
                <a:ea typeface="宋体" charset="-122"/>
              </a:rPr>
              <a:t>所发表的论文并认真研读。对于本研究领域的国际领袖人物和实验室，应该多花一点时间去研究他们的主页。 </a:t>
            </a:r>
          </a:p>
        </p:txBody>
      </p:sp>
    </p:spTree>
    <p:extLst>
      <p:ext uri="{BB962C8B-B14F-4D97-AF65-F5344CB8AC3E}">
        <p14:creationId xmlns:p14="http://schemas.microsoft.com/office/powerpoint/2010/main" val="105834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p:txBody>
          <a:bodyPr/>
          <a:lstStyle/>
          <a:p>
            <a:pPr>
              <a:defRPr/>
            </a:pPr>
            <a:fld id="{C13B98D1-CFF3-4F8A-A60C-F4803F1CC61C}" type="slidenum">
              <a:rPr lang="zh-CN" altLang="en-US" smtClean="0">
                <a:latin typeface="Arial" pitchFamily="34" charset="0"/>
              </a:rPr>
              <a:pPr>
                <a:defRPr/>
              </a:pPr>
              <a:t>44</a:t>
            </a:fld>
            <a:endParaRPr lang="en-US" altLang="zh-CN">
              <a:latin typeface="Arial" pitchFamily="34" charset="0"/>
            </a:endParaRPr>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62820" name="Rectangle 3"/>
          <p:cNvSpPr>
            <a:spLocks noGrp="1" noChangeArrowheads="1"/>
          </p:cNvSpPr>
          <p:nvPr>
            <p:ph type="body" idx="1"/>
          </p:nvPr>
        </p:nvSpPr>
        <p:spPr>
          <a:noFill/>
          <a:ln/>
        </p:spPr>
        <p:txBody>
          <a:bodyPr/>
          <a:lstStyle/>
          <a:p>
            <a:pPr eaLnBrk="1" hangingPunct="1">
              <a:lnSpc>
                <a:spcPct val="150000"/>
              </a:lnSpc>
            </a:pPr>
            <a:r>
              <a:rPr lang="zh-CN" altLang="en-US" dirty="0">
                <a:latin typeface="黑体" pitchFamily="2" charset="-122"/>
                <a:ea typeface="黑体" pitchFamily="2" charset="-122"/>
              </a:rPr>
              <a:t>被引文献检索（</a:t>
            </a:r>
            <a:r>
              <a:rPr lang="en-US" altLang="zh-CN" dirty="0">
                <a:latin typeface="黑体" pitchFamily="2" charset="-122"/>
                <a:ea typeface="黑体" pitchFamily="2" charset="-122"/>
              </a:rPr>
              <a:t>Cited Reference Search): </a:t>
            </a:r>
            <a:r>
              <a:rPr lang="zh-CN" altLang="en-US" dirty="0">
                <a:latin typeface="黑体" pitchFamily="2" charset="-122"/>
                <a:ea typeface="黑体" pitchFamily="2" charset="-122"/>
              </a:rPr>
              <a:t>谁引用这篇论文？引用这篇论文的文献讲了些什么？</a:t>
            </a:r>
          </a:p>
          <a:p>
            <a:pPr eaLnBrk="1" hangingPunct="1"/>
            <a:r>
              <a:rPr lang="zh-CN" altLang="en-US" dirty="0">
                <a:latin typeface="黑体" pitchFamily="2" charset="-122"/>
                <a:ea typeface="黑体" pitchFamily="2" charset="-122"/>
              </a:rPr>
              <a:t>论文之间的引文连接：反映了科学交流的网络、结构及其随时间的变化、学科间的互动</a:t>
            </a:r>
            <a:endParaRPr lang="en-US" altLang="zh-CN" dirty="0">
              <a:latin typeface="黑体" pitchFamily="2" charset="-122"/>
              <a:ea typeface="黑体" pitchFamily="2" charset="-122"/>
            </a:endParaRPr>
          </a:p>
          <a:p>
            <a:pPr eaLnBrk="1" hangingPunct="1"/>
            <a:r>
              <a:rPr lang="zh-CN" altLang="en-US" dirty="0">
                <a:latin typeface="黑体" pitchFamily="2" charset="-122"/>
                <a:ea typeface="黑体" pitchFamily="2" charset="-122"/>
              </a:rPr>
              <a:t>引文统计作为一种文献计量和科学计量的指标：告诉分析人员首先应该关注什么</a:t>
            </a:r>
          </a:p>
          <a:p>
            <a:pPr eaLnBrk="1" hangingPunct="1"/>
            <a:r>
              <a:rPr lang="zh-CN" altLang="en-US" dirty="0">
                <a:latin typeface="Arial" pitchFamily="34" charset="0"/>
              </a:rPr>
              <a:t>科学研究贵在创新，一篇在严肃的科学期刊上发表的研究论文，必须在某些方面有所创新，否则就没有发表的价值。但是所有的科学研究又都是建立在前人工作的基础之上，在此基础上有所发展，因此又必需对前人工作给以充分的评价。在论文中必需充分回顾与本人结果直接有关的前人工作，然后再恰如其分地介绍自己工作中的创新之处</a:t>
            </a:r>
            <a:r>
              <a:rPr lang="en-US" altLang="zh-CN" dirty="0">
                <a:latin typeface="Arial" pitchFamily="34" charset="0"/>
              </a:rPr>
              <a:t>… …</a:t>
            </a:r>
          </a:p>
          <a:p>
            <a:pPr eaLnBrk="1" hangingPunct="1"/>
            <a:r>
              <a:rPr lang="en-US" altLang="zh-CN" dirty="0">
                <a:latin typeface="Arial" pitchFamily="34" charset="0"/>
              </a:rPr>
              <a:t>					- </a:t>
            </a:r>
            <a:r>
              <a:rPr lang="zh-CN" altLang="en-US" dirty="0">
                <a:latin typeface="Arial" pitchFamily="34" charset="0"/>
              </a:rPr>
              <a:t>邹承鲁，“我的科学之路”，</a:t>
            </a:r>
            <a:r>
              <a:rPr lang="en-US" altLang="zh-CN" dirty="0">
                <a:latin typeface="Arial" pitchFamily="34" charset="0"/>
              </a:rPr>
              <a:t>2003</a:t>
            </a:r>
            <a:r>
              <a:rPr lang="zh-CN" altLang="en-US" dirty="0">
                <a:latin typeface="Arial" pitchFamily="34" charset="0"/>
              </a:rPr>
              <a:t>年</a:t>
            </a:r>
          </a:p>
          <a:p>
            <a:pPr eaLnBrk="1" hangingPunct="1"/>
            <a:endParaRPr lang="en-US" altLang="zh-CN" dirty="0">
              <a:latin typeface="黑体" pitchFamily="2" charset="-122"/>
              <a:ea typeface="黑体" pitchFamily="2" charset="-122"/>
            </a:endParaRPr>
          </a:p>
          <a:p>
            <a:pPr eaLnBrk="1" hangingPunct="1"/>
            <a:r>
              <a:rPr lang="zh-CN" altLang="en-US" dirty="0">
                <a:latin typeface="Arial" pitchFamily="34" charset="0"/>
              </a:rPr>
              <a:t>引证和被引证的关系揭示了信息的交流与反馈， </a:t>
            </a:r>
          </a:p>
          <a:p>
            <a:pPr eaLnBrk="1" hangingPunct="1"/>
            <a:endParaRPr lang="zh-CN" altLang="en-US" dirty="0">
              <a:latin typeface="Arial" pitchFamily="34" charset="0"/>
            </a:endParaRPr>
          </a:p>
        </p:txBody>
      </p:sp>
    </p:spTree>
    <p:extLst>
      <p:ext uri="{BB962C8B-B14F-4D97-AF65-F5344CB8AC3E}">
        <p14:creationId xmlns:p14="http://schemas.microsoft.com/office/powerpoint/2010/main" val="204246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422275" y="1241425"/>
            <a:ext cx="5953125" cy="3349625"/>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890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422275" y="1241425"/>
            <a:ext cx="5953125" cy="3349625"/>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3205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422275" y="1241425"/>
            <a:ext cx="5953125" cy="3349625"/>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577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2</a:t>
            </a:fld>
            <a:endParaRPr lang="zh-CN" altLang="en-US"/>
          </a:p>
        </p:txBody>
      </p:sp>
    </p:spTree>
    <p:extLst>
      <p:ext uri="{BB962C8B-B14F-4D97-AF65-F5344CB8AC3E}">
        <p14:creationId xmlns:p14="http://schemas.microsoft.com/office/powerpoint/2010/main" val="3367853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8E00254B-D630-4663-A800-AB71A22AA210}"/>
              </a:ext>
            </a:extLst>
          </p:cNvPr>
          <p:cNvSpPr>
            <a:spLocks noGrp="1" noRot="1" noChangeAspect="1" noTextEdit="1"/>
          </p:cNvSpPr>
          <p:nvPr>
            <p:ph type="sldImg"/>
          </p:nvPr>
        </p:nvSpPr>
        <p:spPr>
          <a:xfrm>
            <a:off x="381000" y="685800"/>
            <a:ext cx="6096000" cy="3429000"/>
          </a:xfrm>
        </p:spPr>
      </p:sp>
      <p:sp>
        <p:nvSpPr>
          <p:cNvPr id="51203" name="备注占位符 2">
            <a:extLst>
              <a:ext uri="{FF2B5EF4-FFF2-40B4-BE49-F238E27FC236}">
                <a16:creationId xmlns:a16="http://schemas.microsoft.com/office/drawing/2014/main" id="{DF850955-B0C3-4D14-A343-6DCB36C97E21}"/>
              </a:ext>
            </a:extLst>
          </p:cNvPr>
          <p:cNvSpPr>
            <a:spLocks noGrp="1"/>
          </p:cNvSpPr>
          <p:nvPr>
            <p:ph type="body" idx="1"/>
          </p:nvPr>
        </p:nvSpPr>
        <p:spPr>
          <a:noFill/>
        </p:spPr>
        <p:txBody>
          <a:bodyPr/>
          <a:lstStyle/>
          <a:p>
            <a:endParaRPr lang="zh-CN" altLang="en-US" dirty="0"/>
          </a:p>
        </p:txBody>
      </p:sp>
      <p:sp>
        <p:nvSpPr>
          <p:cNvPr id="51204" name="灯片编号占位符 3">
            <a:extLst>
              <a:ext uri="{FF2B5EF4-FFF2-40B4-BE49-F238E27FC236}">
                <a16:creationId xmlns:a16="http://schemas.microsoft.com/office/drawing/2014/main" id="{FE88C35A-4EB5-4A5D-8B94-618F1E5267E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26E72B31-4F82-469D-933D-AB55CF277750}" type="slidenum">
              <a:rPr lang="en-US" altLang="zh-CN" b="0" smtClean="0"/>
              <a:pPr/>
              <a:t>50</a:t>
            </a:fld>
            <a:endParaRPr lang="en-US" altLang="zh-CN"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51</a:t>
            </a:fld>
            <a:endParaRPr lang="zh-CN" altLang="en-US"/>
          </a:p>
        </p:txBody>
      </p:sp>
    </p:spTree>
    <p:extLst>
      <p:ext uri="{BB962C8B-B14F-4D97-AF65-F5344CB8AC3E}">
        <p14:creationId xmlns:p14="http://schemas.microsoft.com/office/powerpoint/2010/main" val="2941443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52BFCCA3-D216-41E2-BB6E-AEABDDDADD0B}"/>
              </a:ext>
            </a:extLst>
          </p:cNvPr>
          <p:cNvSpPr>
            <a:spLocks noGrp="1" noRot="1" noChangeAspect="1" noTextEdit="1"/>
          </p:cNvSpPr>
          <p:nvPr>
            <p:ph type="sldImg"/>
          </p:nvPr>
        </p:nvSpPr>
        <p:spPr>
          <a:xfrm>
            <a:off x="381000" y="685800"/>
            <a:ext cx="6096000" cy="3429000"/>
          </a:xfrm>
        </p:spPr>
      </p:sp>
      <p:sp>
        <p:nvSpPr>
          <p:cNvPr id="56323" name="备注占位符 2">
            <a:extLst>
              <a:ext uri="{FF2B5EF4-FFF2-40B4-BE49-F238E27FC236}">
                <a16:creationId xmlns:a16="http://schemas.microsoft.com/office/drawing/2014/main" id="{01D70079-9A1F-4759-9DC5-1485F101AD2B}"/>
              </a:ext>
            </a:extLst>
          </p:cNvPr>
          <p:cNvSpPr>
            <a:spLocks noGrp="1"/>
          </p:cNvSpPr>
          <p:nvPr>
            <p:ph type="body" idx="1"/>
          </p:nvPr>
        </p:nvSpPr>
        <p:spPr>
          <a:noFill/>
        </p:spPr>
        <p:txBody>
          <a:bodyPr/>
          <a:lstStyle/>
          <a:p>
            <a:endParaRPr lang="zh-CN" altLang="en-US"/>
          </a:p>
        </p:txBody>
      </p:sp>
      <p:sp>
        <p:nvSpPr>
          <p:cNvPr id="56324" name="灯片编号占位符 3">
            <a:extLst>
              <a:ext uri="{FF2B5EF4-FFF2-40B4-BE49-F238E27FC236}">
                <a16:creationId xmlns:a16="http://schemas.microsoft.com/office/drawing/2014/main" id="{BBE0EDCE-D501-403F-AAE8-22202630A3B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A4F689AF-F35D-4D07-A527-79EED6ED482A}" type="slidenum">
              <a:rPr lang="en-US" altLang="zh-CN" b="0" smtClean="0"/>
              <a:pPr/>
              <a:t>54</a:t>
            </a:fld>
            <a:endParaRPr lang="en-US" altLang="zh-CN"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56</a:t>
            </a:fld>
            <a:endParaRPr lang="zh-CN" altLang="en-US">
              <a:solidFill>
                <a:prstClr val="black"/>
              </a:solidFill>
            </a:endParaRPr>
          </a:p>
        </p:txBody>
      </p:sp>
    </p:spTree>
    <p:extLst>
      <p:ext uri="{BB962C8B-B14F-4D97-AF65-F5344CB8AC3E}">
        <p14:creationId xmlns:p14="http://schemas.microsoft.com/office/powerpoint/2010/main" val="265023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3</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54DE10FC-289C-489D-BF5E-AE4409E0920F}"/>
              </a:ext>
            </a:extLst>
          </p:cNvPr>
          <p:cNvSpPr>
            <a:spLocks noGrp="1" noRot="1" noChangeAspect="1" noTextEdit="1"/>
          </p:cNvSpPr>
          <p:nvPr>
            <p:ph type="sldImg"/>
          </p:nvPr>
        </p:nvSpPr>
        <p:spPr>
          <a:xfrm>
            <a:off x="381000" y="685800"/>
            <a:ext cx="6096000" cy="3429000"/>
          </a:xfrm>
        </p:spPr>
      </p:sp>
      <p:sp>
        <p:nvSpPr>
          <p:cNvPr id="37891" name="备注占位符 2">
            <a:extLst>
              <a:ext uri="{FF2B5EF4-FFF2-40B4-BE49-F238E27FC236}">
                <a16:creationId xmlns:a16="http://schemas.microsoft.com/office/drawing/2014/main" id="{9A1AE506-9306-4EB4-9B49-4252F1B4F4E4}"/>
              </a:ext>
            </a:extLst>
          </p:cNvPr>
          <p:cNvSpPr>
            <a:spLocks noGrp="1"/>
          </p:cNvSpPr>
          <p:nvPr>
            <p:ph type="body" idx="1"/>
          </p:nvPr>
        </p:nvSpPr>
        <p:spPr>
          <a:noFill/>
        </p:spPr>
        <p:txBody>
          <a:bodyPr/>
          <a:lstStyle/>
          <a:p>
            <a:r>
              <a:rPr lang="zh-CN" altLang="en-US"/>
              <a:t>思维方式不同，更应该看到获取信息是解决问题的起点。</a:t>
            </a:r>
          </a:p>
        </p:txBody>
      </p:sp>
      <p:sp>
        <p:nvSpPr>
          <p:cNvPr id="37892" name="灯片编号占位符 3">
            <a:extLst>
              <a:ext uri="{FF2B5EF4-FFF2-40B4-BE49-F238E27FC236}">
                <a16:creationId xmlns:a16="http://schemas.microsoft.com/office/drawing/2014/main" id="{00AAEF47-5D8E-4801-9F3D-DC12CAF8A4A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A9A0DD85-2761-4C1C-BB00-8897F1F00644}" type="slidenum">
              <a:rPr lang="en-US" altLang="zh-CN" b="0" smtClean="0"/>
              <a:pPr/>
              <a:t>4</a:t>
            </a:fld>
            <a:endParaRPr lang="en-US" altLang="zh-CN"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382C456F-D2E1-4F2F-873B-9A3497E3B2DD}"/>
              </a:ext>
            </a:extLst>
          </p:cNvPr>
          <p:cNvSpPr>
            <a:spLocks noGrp="1" noRot="1" noChangeAspect="1" noTextEdit="1"/>
          </p:cNvSpPr>
          <p:nvPr>
            <p:ph type="sldImg"/>
          </p:nvPr>
        </p:nvSpPr>
        <p:spPr>
          <a:xfrm>
            <a:off x="381000" y="685800"/>
            <a:ext cx="6096000" cy="3429000"/>
          </a:xfrm>
        </p:spPr>
      </p:sp>
      <p:sp>
        <p:nvSpPr>
          <p:cNvPr id="45059" name="备注占位符 2">
            <a:extLst>
              <a:ext uri="{FF2B5EF4-FFF2-40B4-BE49-F238E27FC236}">
                <a16:creationId xmlns:a16="http://schemas.microsoft.com/office/drawing/2014/main" id="{8FD22E88-4B21-42D8-8801-D45EAE51A756}"/>
              </a:ext>
            </a:extLst>
          </p:cNvPr>
          <p:cNvSpPr>
            <a:spLocks noGrp="1"/>
          </p:cNvSpPr>
          <p:nvPr>
            <p:ph type="body" idx="1"/>
          </p:nvPr>
        </p:nvSpPr>
        <p:spPr>
          <a:noFill/>
        </p:spPr>
        <p:txBody>
          <a:bodyPr/>
          <a:lstStyle/>
          <a:p>
            <a:endParaRPr lang="zh-CN" altLang="en-US"/>
          </a:p>
        </p:txBody>
      </p:sp>
      <p:sp>
        <p:nvSpPr>
          <p:cNvPr id="45060" name="灯片编号占位符 3">
            <a:extLst>
              <a:ext uri="{FF2B5EF4-FFF2-40B4-BE49-F238E27FC236}">
                <a16:creationId xmlns:a16="http://schemas.microsoft.com/office/drawing/2014/main" id="{21DA9DBA-5B4A-47CC-898F-EC3503D21B0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BB4E4CFF-438C-4F79-9EF0-6063E6029036}" type="slidenum">
              <a:rPr lang="en-US" altLang="zh-CN" b="0" smtClean="0"/>
              <a:pPr/>
              <a:t>6</a:t>
            </a:fld>
            <a:endParaRPr lang="en-US" altLang="zh-CN" b="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879061" rtl="0" eaLnBrk="1" fontAlgn="base" latinLnBrk="0" hangingPunct="1">
              <a:lnSpc>
                <a:spcPct val="100000"/>
              </a:lnSpc>
              <a:spcBef>
                <a:spcPct val="0"/>
              </a:spcBef>
              <a:spcAft>
                <a:spcPct val="0"/>
              </a:spcAft>
              <a:buClrTx/>
              <a:buSzTx/>
              <a:buFontTx/>
              <a:buNone/>
              <a:tabLst/>
              <a:defRPr/>
            </a:pPr>
            <a:fld id="{00F080DE-DB23-45BD-814B-4FF7DA62411C}"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879061"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624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a:t>
            </a:fld>
            <a:endParaRPr lang="zh-CN" altLang="en-US">
              <a:solidFill>
                <a:prstClr val="black"/>
              </a:solidFill>
            </a:endParaRPr>
          </a:p>
        </p:txBody>
      </p:sp>
    </p:spTree>
    <p:extLst>
      <p:ext uri="{BB962C8B-B14F-4D97-AF65-F5344CB8AC3E}">
        <p14:creationId xmlns:p14="http://schemas.microsoft.com/office/powerpoint/2010/main" val="335879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a:t>
            </a:fld>
            <a:endParaRPr lang="zh-CN" altLang="en-US">
              <a:solidFill>
                <a:prstClr val="black"/>
              </a:solidFill>
            </a:endParaRPr>
          </a:p>
        </p:txBody>
      </p:sp>
    </p:spTree>
    <p:extLst>
      <p:ext uri="{BB962C8B-B14F-4D97-AF65-F5344CB8AC3E}">
        <p14:creationId xmlns:p14="http://schemas.microsoft.com/office/powerpoint/2010/main" val="169645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1F1A49-8522-435E-90D1-6D3B6646FEA3}"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8950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19</a:t>
            </a:fld>
            <a:endParaRPr lang="zh-CN" altLang="en-US"/>
          </a:p>
        </p:txBody>
      </p:sp>
    </p:spTree>
    <p:extLst>
      <p:ext uri="{BB962C8B-B14F-4D97-AF65-F5344CB8AC3E}">
        <p14:creationId xmlns:p14="http://schemas.microsoft.com/office/powerpoint/2010/main" val="4199236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cstate="print"/>
          <a:srcRect/>
          <a:stretch>
            <a:fillRect/>
          </a:stretch>
        </p:blipFill>
        <p:spPr bwMode="auto">
          <a:xfrm>
            <a:off x="8434389" y="88106"/>
            <a:ext cx="612775" cy="576263"/>
          </a:xfrm>
          <a:prstGeom prst="rect">
            <a:avLst/>
          </a:prstGeom>
          <a:noFill/>
          <a:ln w="9525">
            <a:noFill/>
            <a:miter lim="800000"/>
            <a:headEnd/>
            <a:tailEnd/>
          </a:ln>
        </p:spPr>
      </p:pic>
      <p:cxnSp>
        <p:nvCxnSpPr>
          <p:cNvPr id="4" name="直接连接符 7"/>
          <p:cNvCxnSpPr/>
          <p:nvPr userDrawn="1"/>
        </p:nvCxnSpPr>
        <p:spPr>
          <a:xfrm>
            <a:off x="0" y="782241"/>
            <a:ext cx="9144000" cy="0"/>
          </a:xfrm>
          <a:prstGeom prst="line">
            <a:avLst/>
          </a:prstGeom>
          <a:ln w="82550">
            <a:solidFill>
              <a:srgbClr val="5F105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123825" y="88106"/>
            <a:ext cx="8051800" cy="606029"/>
          </a:xfrm>
        </p:spPr>
        <p:txBody>
          <a:bodyPr>
            <a:normAutofit/>
          </a:bodyPr>
          <a:lstStyle>
            <a:lvl1pPr algn="l" rtl="0" eaLnBrk="0" fontAlgn="base" hangingPunct="0">
              <a:spcBef>
                <a:spcPct val="0"/>
              </a:spcBef>
              <a:spcAft>
                <a:spcPct val="0"/>
              </a:spcAft>
              <a:defRPr lang="en-US" altLang="en-US" sz="3600" b="1" kern="1200"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66092219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1714A6D-5D1E-4F1A-ABE1-0B30E1ED3009}" type="datetimeFigureOut">
              <a:rPr lang="zh-CN" altLang="en-US" smtClean="0"/>
              <a:pPr/>
              <a:t>2020/12/2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757ACF8-CA41-4BF2-8DAD-BDEE09F469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www.okdfw.com/" TargetMode="External"/><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6.xml"/><Relationship Id="rId7" Type="http://schemas.openxmlformats.org/officeDocument/2006/relationships/image" Target="../media/image6.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1.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wmf"/></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www.stats.gov.cn/"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43.png"/><Relationship Id="rId4" Type="http://schemas.openxmlformats.org/officeDocument/2006/relationships/diagramLayout" Target="../diagrams/layout12.xml"/><Relationship Id="rId9"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yicai.com/" TargetMode="Externa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46.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025" name="Picture 1" descr="C:\Users\user\AppData\Roaming\Tencent\Users\837722370\QQ\WinTemp\RichOle\61`D}$8JPWC`LABKX(8N(OD.png"/>
          <p:cNvPicPr>
            <a:picLocks noChangeAspect="1" noChangeArrowheads="1"/>
          </p:cNvPicPr>
          <p:nvPr/>
        </p:nvPicPr>
        <p:blipFill>
          <a:blip r:embed="rId3"/>
          <a:srcRect/>
          <a:stretch>
            <a:fillRect/>
          </a:stretch>
        </p:blipFill>
        <p:spPr bwMode="auto">
          <a:xfrm>
            <a:off x="0" y="0"/>
            <a:ext cx="9190694" cy="5143500"/>
          </a:xfrm>
          <a:prstGeom prst="rect">
            <a:avLst/>
          </a:prstGeom>
          <a:noFill/>
        </p:spPr>
      </p:pic>
      <p:sp>
        <p:nvSpPr>
          <p:cNvPr id="6" name="文本框 5"/>
          <p:cNvSpPr txBox="1"/>
          <p:nvPr/>
        </p:nvSpPr>
        <p:spPr>
          <a:xfrm>
            <a:off x="639444" y="1700689"/>
            <a:ext cx="8504555"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4800" b="1" dirty="0">
                <a:solidFill>
                  <a:schemeClr val="accent4"/>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第四章 信息采集</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18840E-EB8E-4712-9366-A135DE4B925C}"/>
              </a:ext>
            </a:extLst>
          </p:cNvPr>
          <p:cNvSpPr>
            <a:spLocks noGrp="1"/>
          </p:cNvSpPr>
          <p:nvPr>
            <p:ph type="sldNum" sz="quarter" idx="12"/>
          </p:nvPr>
        </p:nvSpPr>
        <p:spPr/>
        <p:txBody>
          <a:bodyPr/>
          <a:lstStyle/>
          <a:p>
            <a:pPr>
              <a:defRPr/>
            </a:pPr>
            <a:fld id="{2C69FBB6-E99C-45BC-A8D0-F20B296B0ADB}" type="slidenum">
              <a:rPr lang="zh-CN" altLang="en-US" smtClean="0"/>
              <a:pPr>
                <a:defRPr/>
              </a:pPr>
              <a:t>10</a:t>
            </a:fld>
            <a:endParaRPr lang="zh-CN" altLang="en-US" dirty="0"/>
          </a:p>
        </p:txBody>
      </p:sp>
      <p:graphicFrame>
        <p:nvGraphicFramePr>
          <p:cNvPr id="5" name="表格 4">
            <a:extLst>
              <a:ext uri="{FF2B5EF4-FFF2-40B4-BE49-F238E27FC236}">
                <a16:creationId xmlns:a16="http://schemas.microsoft.com/office/drawing/2014/main" id="{13A2E050-F3A5-4C14-8457-B81F58EC6B6A}"/>
              </a:ext>
            </a:extLst>
          </p:cNvPr>
          <p:cNvGraphicFramePr>
            <a:graphicFrameLocks noGrp="1"/>
          </p:cNvGraphicFramePr>
          <p:nvPr>
            <p:extLst>
              <p:ext uri="{D42A27DB-BD31-4B8C-83A1-F6EECF244321}">
                <p14:modId xmlns:p14="http://schemas.microsoft.com/office/powerpoint/2010/main" val="3006365974"/>
              </p:ext>
            </p:extLst>
          </p:nvPr>
        </p:nvGraphicFramePr>
        <p:xfrm>
          <a:off x="971602" y="1869673"/>
          <a:ext cx="7344813" cy="3205805"/>
        </p:xfrm>
        <a:graphic>
          <a:graphicData uri="http://schemas.openxmlformats.org/drawingml/2006/table">
            <a:tbl>
              <a:tblPr firstRow="1" bandRow="1">
                <a:tableStyleId>{5C22544A-7EE6-4342-B048-85BDC9FD1C3A}</a:tableStyleId>
              </a:tblPr>
              <a:tblGrid>
                <a:gridCol w="474664">
                  <a:extLst>
                    <a:ext uri="{9D8B030D-6E8A-4147-A177-3AD203B41FA5}">
                      <a16:colId xmlns:a16="http://schemas.microsoft.com/office/drawing/2014/main" val="3832902205"/>
                    </a:ext>
                  </a:extLst>
                </a:gridCol>
                <a:gridCol w="624559">
                  <a:extLst>
                    <a:ext uri="{9D8B030D-6E8A-4147-A177-3AD203B41FA5}">
                      <a16:colId xmlns:a16="http://schemas.microsoft.com/office/drawing/2014/main" val="1711888072"/>
                    </a:ext>
                  </a:extLst>
                </a:gridCol>
                <a:gridCol w="668969">
                  <a:extLst>
                    <a:ext uri="{9D8B030D-6E8A-4147-A177-3AD203B41FA5}">
                      <a16:colId xmlns:a16="http://schemas.microsoft.com/office/drawing/2014/main" val="777203632"/>
                    </a:ext>
                  </a:extLst>
                </a:gridCol>
                <a:gridCol w="580149">
                  <a:extLst>
                    <a:ext uri="{9D8B030D-6E8A-4147-A177-3AD203B41FA5}">
                      <a16:colId xmlns:a16="http://schemas.microsoft.com/office/drawing/2014/main" val="2025592034"/>
                    </a:ext>
                  </a:extLst>
                </a:gridCol>
                <a:gridCol w="624559">
                  <a:extLst>
                    <a:ext uri="{9D8B030D-6E8A-4147-A177-3AD203B41FA5}">
                      <a16:colId xmlns:a16="http://schemas.microsoft.com/office/drawing/2014/main" val="2469090348"/>
                    </a:ext>
                  </a:extLst>
                </a:gridCol>
                <a:gridCol w="624559">
                  <a:extLst>
                    <a:ext uri="{9D8B030D-6E8A-4147-A177-3AD203B41FA5}">
                      <a16:colId xmlns:a16="http://schemas.microsoft.com/office/drawing/2014/main" val="2131455467"/>
                    </a:ext>
                  </a:extLst>
                </a:gridCol>
                <a:gridCol w="624559">
                  <a:extLst>
                    <a:ext uri="{9D8B030D-6E8A-4147-A177-3AD203B41FA5}">
                      <a16:colId xmlns:a16="http://schemas.microsoft.com/office/drawing/2014/main" val="187771176"/>
                    </a:ext>
                  </a:extLst>
                </a:gridCol>
                <a:gridCol w="624559">
                  <a:extLst>
                    <a:ext uri="{9D8B030D-6E8A-4147-A177-3AD203B41FA5}">
                      <a16:colId xmlns:a16="http://schemas.microsoft.com/office/drawing/2014/main" val="3430899820"/>
                    </a:ext>
                  </a:extLst>
                </a:gridCol>
                <a:gridCol w="624559">
                  <a:extLst>
                    <a:ext uri="{9D8B030D-6E8A-4147-A177-3AD203B41FA5}">
                      <a16:colId xmlns:a16="http://schemas.microsoft.com/office/drawing/2014/main" val="1018375403"/>
                    </a:ext>
                  </a:extLst>
                </a:gridCol>
                <a:gridCol w="624559">
                  <a:extLst>
                    <a:ext uri="{9D8B030D-6E8A-4147-A177-3AD203B41FA5}">
                      <a16:colId xmlns:a16="http://schemas.microsoft.com/office/drawing/2014/main" val="2923658198"/>
                    </a:ext>
                  </a:extLst>
                </a:gridCol>
                <a:gridCol w="624559">
                  <a:extLst>
                    <a:ext uri="{9D8B030D-6E8A-4147-A177-3AD203B41FA5}">
                      <a16:colId xmlns:a16="http://schemas.microsoft.com/office/drawing/2014/main" val="106095584"/>
                    </a:ext>
                  </a:extLst>
                </a:gridCol>
                <a:gridCol w="624559">
                  <a:extLst>
                    <a:ext uri="{9D8B030D-6E8A-4147-A177-3AD203B41FA5}">
                      <a16:colId xmlns:a16="http://schemas.microsoft.com/office/drawing/2014/main" val="3799878746"/>
                    </a:ext>
                  </a:extLst>
                </a:gridCol>
              </a:tblGrid>
              <a:tr h="685800">
                <a:tc>
                  <a:txBody>
                    <a:bodyPr/>
                    <a:lstStyle/>
                    <a:p>
                      <a:r>
                        <a:rPr lang="zh-CN" altLang="en-US" sz="1400" dirty="0"/>
                        <a:t>时间轴</a:t>
                      </a:r>
                    </a:p>
                  </a:txBody>
                  <a:tcPr marT="34290" marB="34290"/>
                </a:tc>
                <a:tc gridSpan="11">
                  <a:txBody>
                    <a:bodyPr/>
                    <a:lstStyle/>
                    <a:p>
                      <a:r>
                        <a:rPr lang="en-US" altLang="zh-CN" sz="1400" dirty="0"/>
                        <a:t>    </a:t>
                      </a:r>
                      <a:endParaRPr lang="zh-CN" altLang="en-US" sz="1400" dirty="0"/>
                    </a:p>
                  </a:txBody>
                  <a:tcPr marT="34290" marB="34290"/>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818153799"/>
                  </a:ext>
                </a:extLst>
              </a:tr>
              <a:tr h="988385">
                <a:tc>
                  <a:txBody>
                    <a:bodyPr/>
                    <a:lstStyle/>
                    <a:p>
                      <a:r>
                        <a:rPr lang="zh-CN" altLang="en-US" sz="1400" dirty="0"/>
                        <a:t>阶段</a:t>
                      </a:r>
                    </a:p>
                  </a:txBody>
                  <a:tcPr marT="34290" marB="34290"/>
                </a:tc>
                <a:tc>
                  <a:txBody>
                    <a:bodyPr/>
                    <a:lstStyle/>
                    <a:p>
                      <a:r>
                        <a:rPr lang="zh-CN" altLang="en-US" sz="1400" dirty="0"/>
                        <a:t>研究发展</a:t>
                      </a:r>
                    </a:p>
                  </a:txBody>
                  <a:tcPr marT="34290" marB="34290"/>
                </a:tc>
                <a:tc>
                  <a:txBody>
                    <a:bodyPr/>
                    <a:lstStyle/>
                    <a:p>
                      <a:r>
                        <a:rPr lang="zh-CN" altLang="en-US" sz="1400" dirty="0"/>
                        <a:t>非正式交流</a:t>
                      </a:r>
                    </a:p>
                  </a:txBody>
                  <a:tcPr marT="34290" marB="34290"/>
                </a:tc>
                <a:tc>
                  <a:txBody>
                    <a:bodyPr/>
                    <a:lstStyle/>
                    <a:p>
                      <a:r>
                        <a:rPr lang="zh-CN" altLang="en-US" sz="1400" dirty="0"/>
                        <a:t>初步交流</a:t>
                      </a:r>
                    </a:p>
                  </a:txBody>
                  <a:tcPr marT="34290" marB="34290"/>
                </a:tc>
                <a:tc>
                  <a:txBody>
                    <a:bodyPr/>
                    <a:lstStyle/>
                    <a:p>
                      <a:r>
                        <a:rPr lang="zh-CN" altLang="en-US" sz="1400" dirty="0"/>
                        <a:t>发明保护</a:t>
                      </a:r>
                    </a:p>
                  </a:txBody>
                  <a:tcPr marT="34290" marB="34290"/>
                </a:tc>
                <a:tc>
                  <a:txBody>
                    <a:bodyPr/>
                    <a:lstStyle/>
                    <a:p>
                      <a:r>
                        <a:rPr lang="zh-CN" altLang="en-US" sz="1400" dirty="0"/>
                        <a:t>学术会议</a:t>
                      </a:r>
                    </a:p>
                  </a:txBody>
                  <a:tcPr marT="34290" marB="34290"/>
                </a:tc>
                <a:tc>
                  <a:txBody>
                    <a:bodyPr/>
                    <a:lstStyle/>
                    <a:p>
                      <a:r>
                        <a:rPr lang="zh-CN" altLang="en-US" sz="1400" dirty="0"/>
                        <a:t>研究报告</a:t>
                      </a:r>
                    </a:p>
                  </a:txBody>
                  <a:tcPr marT="34290" marB="34290"/>
                </a:tc>
                <a:tc>
                  <a:txBody>
                    <a:bodyPr/>
                    <a:lstStyle/>
                    <a:p>
                      <a:r>
                        <a:rPr lang="zh-CN" altLang="en-US" sz="1400" dirty="0"/>
                        <a:t>期刊论文</a:t>
                      </a:r>
                    </a:p>
                  </a:txBody>
                  <a:tcPr marT="34290" marB="34290"/>
                </a:tc>
                <a:tc>
                  <a:txBody>
                    <a:bodyPr/>
                    <a:lstStyle/>
                    <a:p>
                      <a:r>
                        <a:rPr lang="zh-CN" altLang="en-US" sz="1400" dirty="0"/>
                        <a:t>标引</a:t>
                      </a:r>
                    </a:p>
                  </a:txBody>
                  <a:tcPr marT="34290" marB="34290"/>
                </a:tc>
                <a:tc>
                  <a:txBody>
                    <a:bodyPr/>
                    <a:lstStyle/>
                    <a:p>
                      <a:r>
                        <a:rPr lang="zh-CN" altLang="en-US" sz="1400" dirty="0"/>
                        <a:t>知识重组</a:t>
                      </a:r>
                    </a:p>
                  </a:txBody>
                  <a:tcPr marT="34290" marB="34290"/>
                </a:tc>
                <a:tc>
                  <a:txBody>
                    <a:bodyPr/>
                    <a:lstStyle/>
                    <a:p>
                      <a:r>
                        <a:rPr lang="zh-CN" altLang="en-US" sz="1400" dirty="0"/>
                        <a:t>再重组</a:t>
                      </a:r>
                    </a:p>
                  </a:txBody>
                  <a:tcPr marT="34290" marB="34290"/>
                </a:tc>
                <a:tc>
                  <a:txBody>
                    <a:bodyPr/>
                    <a:lstStyle/>
                    <a:p>
                      <a:r>
                        <a:rPr lang="zh-CN" altLang="en-US" sz="1400" dirty="0"/>
                        <a:t>信息利用</a:t>
                      </a:r>
                    </a:p>
                  </a:txBody>
                  <a:tcPr marT="34290" marB="34290"/>
                </a:tc>
                <a:extLst>
                  <a:ext uri="{0D108BD9-81ED-4DB2-BD59-A6C34878D82A}">
                    <a16:rowId xmlns:a16="http://schemas.microsoft.com/office/drawing/2014/main" val="990819189"/>
                  </a:ext>
                </a:extLst>
              </a:tr>
              <a:tr h="1508760">
                <a:tc>
                  <a:txBody>
                    <a:bodyPr/>
                    <a:lstStyle/>
                    <a:p>
                      <a:r>
                        <a:rPr lang="zh-CN" altLang="en-US" sz="1400" dirty="0"/>
                        <a:t>文献信息源</a:t>
                      </a:r>
                    </a:p>
                  </a:txBody>
                  <a:tcPr marT="34290" marB="34290"/>
                </a:tc>
                <a:tc>
                  <a:txBody>
                    <a:bodyPr/>
                    <a:lstStyle/>
                    <a:p>
                      <a:r>
                        <a:rPr lang="zh-CN" altLang="en-US" sz="1200" dirty="0"/>
                        <a:t>原始数据记录、日记</a:t>
                      </a:r>
                    </a:p>
                  </a:txBody>
                  <a:tcPr marT="34290" marB="34290"/>
                </a:tc>
                <a:tc>
                  <a:txBody>
                    <a:bodyPr/>
                    <a:lstStyle/>
                    <a:p>
                      <a:r>
                        <a:rPr lang="zh-CN" altLang="en-US" sz="1400" dirty="0"/>
                        <a:t>通讯、备忘录</a:t>
                      </a:r>
                    </a:p>
                  </a:txBody>
                  <a:tcPr marT="34290" marB="34290"/>
                </a:tc>
                <a:tc>
                  <a:txBody>
                    <a:bodyPr/>
                    <a:lstStyle/>
                    <a:p>
                      <a:r>
                        <a:rPr lang="zh-CN" altLang="en-US" sz="1400" dirty="0"/>
                        <a:t>简讯</a:t>
                      </a:r>
                    </a:p>
                  </a:txBody>
                  <a:tcPr marT="34290" marB="34290"/>
                </a:tc>
                <a:tc>
                  <a:txBody>
                    <a:bodyPr/>
                    <a:lstStyle/>
                    <a:p>
                      <a:r>
                        <a:rPr lang="zh-CN" altLang="en-US" sz="1400" dirty="0"/>
                        <a:t>专利、产品样本</a:t>
                      </a:r>
                    </a:p>
                  </a:txBody>
                  <a:tcPr marT="34290" marB="34290"/>
                </a:tc>
                <a:tc>
                  <a:txBody>
                    <a:bodyPr/>
                    <a:lstStyle/>
                    <a:p>
                      <a:r>
                        <a:rPr lang="zh-CN" altLang="en-US" sz="1200" dirty="0"/>
                        <a:t>预印本、会议录、会议文献</a:t>
                      </a:r>
                    </a:p>
                  </a:txBody>
                  <a:tcPr marT="34290" marB="34290"/>
                </a:tc>
                <a:tc>
                  <a:txBody>
                    <a:bodyPr/>
                    <a:lstStyle/>
                    <a:p>
                      <a:r>
                        <a:rPr lang="zh-CN" altLang="en-US" sz="1200" dirty="0"/>
                        <a:t>科技报告、学位论文</a:t>
                      </a:r>
                    </a:p>
                  </a:txBody>
                  <a:tcPr marT="34290" marB="34290"/>
                </a:tc>
                <a:tc>
                  <a:txBody>
                    <a:bodyPr/>
                    <a:lstStyle/>
                    <a:p>
                      <a:r>
                        <a:rPr lang="zh-CN" altLang="en-US" sz="1200" dirty="0"/>
                        <a:t>预印本、期刊论文</a:t>
                      </a:r>
                    </a:p>
                  </a:txBody>
                  <a:tcPr marT="34290" marB="34290"/>
                </a:tc>
                <a:tc>
                  <a:txBody>
                    <a:bodyPr/>
                    <a:lstStyle/>
                    <a:p>
                      <a:r>
                        <a:rPr lang="zh-CN" altLang="en-US" sz="1200" dirty="0"/>
                        <a:t>索引、文摘、书目</a:t>
                      </a:r>
                    </a:p>
                  </a:txBody>
                  <a:tcPr marT="34290" marB="34290"/>
                </a:tc>
                <a:tc>
                  <a:txBody>
                    <a:bodyPr/>
                    <a:lstStyle/>
                    <a:p>
                      <a:r>
                        <a:rPr lang="zh-CN" altLang="en-US" sz="1200" dirty="0"/>
                        <a:t>专著、教材等图书、标准文献</a:t>
                      </a:r>
                      <a:r>
                        <a:rPr lang="zh-CN" altLang="en-US" sz="900" dirty="0"/>
                        <a:t>、</a:t>
                      </a:r>
                    </a:p>
                  </a:txBody>
                  <a:tcPr marT="34290" marB="34290"/>
                </a:tc>
                <a:tc>
                  <a:txBody>
                    <a:bodyPr/>
                    <a:lstStyle/>
                    <a:p>
                      <a:r>
                        <a:rPr lang="zh-CN" altLang="en-US" sz="1200" dirty="0"/>
                        <a:t>年鉴、百科全书、文献指南、手册、词典</a:t>
                      </a:r>
                    </a:p>
                  </a:txBody>
                  <a:tcPr marT="34290" marB="34290"/>
                </a:tc>
                <a:tc>
                  <a:txBody>
                    <a:bodyPr/>
                    <a:lstStyle/>
                    <a:p>
                      <a:r>
                        <a:rPr lang="zh-CN" altLang="en-US" sz="1400" dirty="0"/>
                        <a:t>各类文献信息源</a:t>
                      </a:r>
                    </a:p>
                  </a:txBody>
                  <a:tcPr marT="34290" marB="34290"/>
                </a:tc>
                <a:extLst>
                  <a:ext uri="{0D108BD9-81ED-4DB2-BD59-A6C34878D82A}">
                    <a16:rowId xmlns:a16="http://schemas.microsoft.com/office/drawing/2014/main" val="1609266670"/>
                  </a:ext>
                </a:extLst>
              </a:tr>
            </a:tbl>
          </a:graphicData>
        </a:graphic>
      </p:graphicFrame>
      <p:sp>
        <p:nvSpPr>
          <p:cNvPr id="6" name="箭头: 燕尾形 5">
            <a:extLst>
              <a:ext uri="{FF2B5EF4-FFF2-40B4-BE49-F238E27FC236}">
                <a16:creationId xmlns:a16="http://schemas.microsoft.com/office/drawing/2014/main" id="{D779FE92-2280-4368-9260-41ABAC2FF970}"/>
              </a:ext>
            </a:extLst>
          </p:cNvPr>
          <p:cNvSpPr/>
          <p:nvPr/>
        </p:nvSpPr>
        <p:spPr>
          <a:xfrm>
            <a:off x="1475654" y="2139702"/>
            <a:ext cx="6840760" cy="108012"/>
          </a:xfrm>
          <a:prstGeom prst="notched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C000"/>
                </a:solidFill>
              </a:ln>
              <a:solidFill>
                <a:srgbClr val="FFC000"/>
              </a:solidFill>
            </a:endParaRPr>
          </a:p>
        </p:txBody>
      </p:sp>
      <p:sp>
        <p:nvSpPr>
          <p:cNvPr id="7" name="矩形 6">
            <a:extLst>
              <a:ext uri="{FF2B5EF4-FFF2-40B4-BE49-F238E27FC236}">
                <a16:creationId xmlns:a16="http://schemas.microsoft.com/office/drawing/2014/main" id="{FD8F6F99-D86C-40BF-8B93-2C4B11BC5C2A}"/>
              </a:ext>
            </a:extLst>
          </p:cNvPr>
          <p:cNvSpPr/>
          <p:nvPr/>
        </p:nvSpPr>
        <p:spPr>
          <a:xfrm>
            <a:off x="467542" y="877094"/>
            <a:ext cx="7848872" cy="923330"/>
          </a:xfrm>
          <a:prstGeom prst="rect">
            <a:avLst/>
          </a:prstGeom>
        </p:spPr>
        <p:txBody>
          <a:bodyPr wrap="square">
            <a:spAutoFit/>
          </a:bodyPr>
          <a:lstStyle/>
          <a:p>
            <a:pPr indent="276225" algn="just"/>
            <a:r>
              <a:rPr lang="zh-CN" altLang="zh-CN" b="1" kern="100" dirty="0">
                <a:latin typeface="宋体" panose="02010600030101010101" pitchFamily="2" charset="-122"/>
                <a:ea typeface="等线" panose="02010600030101010101" pitchFamily="2" charset="-122"/>
                <a:cs typeface="Times New Roman" panose="02020603050405020304" pitchFamily="18" charset="0"/>
              </a:rPr>
              <a:t>如图是在科学研究中各个阶段常要用到的文献信息源，其中</a:t>
            </a:r>
            <a:r>
              <a:rPr lang="zh-CN" altLang="zh-CN" b="1" kern="100" dirty="0">
                <a:solidFill>
                  <a:srgbClr val="FF0000"/>
                </a:solidFill>
                <a:latin typeface="宋体" panose="02010600030101010101" pitchFamily="2" charset="-122"/>
                <a:ea typeface="等线" panose="02010600030101010101" pitchFamily="2" charset="-122"/>
                <a:cs typeface="Times New Roman" panose="02020603050405020304" pitchFamily="18" charset="0"/>
              </a:rPr>
              <a:t>科技图书、科技期刊、科技报告、科技会议文献、专利文献、标准文献、政府出版物、学位论文、产品样本、科技档案</a:t>
            </a:r>
            <a:r>
              <a:rPr lang="zh-CN" altLang="zh-CN" b="1" kern="100" dirty="0">
                <a:latin typeface="宋体" panose="02010600030101010101" pitchFamily="2" charset="-122"/>
                <a:ea typeface="等线" panose="02010600030101010101" pitchFamily="2" charset="-122"/>
                <a:cs typeface="Times New Roman" panose="02020603050405020304" pitchFamily="18" charset="0"/>
              </a:rPr>
              <a:t>被称为“文献的十大信息源”。</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611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FB3E69-9146-4D57-8726-29B73C33B084}"/>
              </a:ext>
            </a:extLst>
          </p:cNvPr>
          <p:cNvSpPr>
            <a:spLocks noGrp="1"/>
          </p:cNvSpPr>
          <p:nvPr>
            <p:ph type="sldNum" sz="quarter" idx="12"/>
          </p:nvPr>
        </p:nvSpPr>
        <p:spPr>
          <a:xfrm>
            <a:off x="6697216" y="4602162"/>
            <a:ext cx="2133600" cy="273844"/>
          </a:xfrm>
        </p:spPr>
        <p:txBody>
          <a:bodyPr/>
          <a:lstStyle/>
          <a:p>
            <a:pPr>
              <a:defRPr/>
            </a:pPr>
            <a:fld id="{2C69FBB6-E99C-45BC-A8D0-F20B296B0ADB}" type="slidenum">
              <a:rPr lang="zh-CN" altLang="en-US" smtClean="0"/>
              <a:pPr>
                <a:defRPr/>
              </a:pPr>
              <a:t>11</a:t>
            </a:fld>
            <a:endParaRPr lang="zh-CN" altLang="en-US" dirty="0"/>
          </a:p>
        </p:txBody>
      </p:sp>
      <p:sp>
        <p:nvSpPr>
          <p:cNvPr id="3" name="矩形 2">
            <a:extLst>
              <a:ext uri="{FF2B5EF4-FFF2-40B4-BE49-F238E27FC236}">
                <a16:creationId xmlns:a16="http://schemas.microsoft.com/office/drawing/2014/main" id="{C0AB138B-0356-4DA0-950D-77A4C432A2AC}"/>
              </a:ext>
            </a:extLst>
          </p:cNvPr>
          <p:cNvSpPr/>
          <p:nvPr/>
        </p:nvSpPr>
        <p:spPr>
          <a:xfrm>
            <a:off x="436056" y="195486"/>
            <a:ext cx="2171105" cy="392413"/>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3</a:t>
            </a:r>
            <a:r>
              <a:rPr lang="zh-CN" altLang="zh-CN" sz="2100" b="1" dirty="0">
                <a:solidFill>
                  <a:prstClr val="black"/>
                </a:solidFill>
                <a:latin typeface="黑体" panose="02010609060101010101" pitchFamily="49" charset="-122"/>
                <a:ea typeface="黑体" panose="02010609060101010101" pitchFamily="49" charset="-122"/>
              </a:rPr>
              <a:t>）个人信息源</a:t>
            </a:r>
            <a:endParaRPr lang="zh-CN" altLang="en-US" sz="2100" b="1" dirty="0">
              <a:solidFill>
                <a:prstClr val="black"/>
              </a:solidFill>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52D50D6B-AA83-4D46-92A9-2D766AA96C75}"/>
              </a:ext>
            </a:extLst>
          </p:cNvPr>
          <p:cNvSpPr/>
          <p:nvPr/>
        </p:nvSpPr>
        <p:spPr>
          <a:xfrm>
            <a:off x="525236" y="915566"/>
            <a:ext cx="7920880" cy="707886"/>
          </a:xfrm>
          <a:prstGeom prst="rect">
            <a:avLst/>
          </a:prstGeom>
        </p:spPr>
        <p:txBody>
          <a:bodyPr wrap="square">
            <a:spAutoFit/>
          </a:bodyPr>
          <a:lstStyle/>
          <a:p>
            <a:r>
              <a:rPr lang="en-US" altLang="zh-CN" sz="1600" dirty="0">
                <a:ea typeface="等线" panose="02010600030101010101" pitchFamily="2" charset="-122"/>
                <a:cs typeface="Times New Roman" panose="02020603050405020304" pitchFamily="18" charset="0"/>
              </a:rPr>
              <a:t>          </a:t>
            </a:r>
            <a:r>
              <a:rPr lang="zh-CN" altLang="zh-CN" sz="2000" dirty="0">
                <a:ea typeface="等线" panose="02010600030101010101" pitchFamily="2" charset="-122"/>
                <a:cs typeface="Times New Roman" panose="02020603050405020304" pitchFamily="18" charset="0"/>
              </a:rPr>
              <a:t>个人信息源就是指存储于人脑之中，通过创作、发明、交谈、讨论、报告等方式表现、传播的信息。</a:t>
            </a:r>
            <a:endParaRPr lang="zh-CN" altLang="en-US" sz="2000" dirty="0"/>
          </a:p>
        </p:txBody>
      </p:sp>
      <p:graphicFrame>
        <p:nvGraphicFramePr>
          <p:cNvPr id="5" name="图示 4">
            <a:extLst>
              <a:ext uri="{FF2B5EF4-FFF2-40B4-BE49-F238E27FC236}">
                <a16:creationId xmlns:a16="http://schemas.microsoft.com/office/drawing/2014/main" id="{CA396FA5-8018-45C4-B408-D55A32382F30}"/>
              </a:ext>
            </a:extLst>
          </p:cNvPr>
          <p:cNvGraphicFramePr/>
          <p:nvPr>
            <p:extLst>
              <p:ext uri="{D42A27DB-BD31-4B8C-83A1-F6EECF244321}">
                <p14:modId xmlns:p14="http://schemas.microsoft.com/office/powerpoint/2010/main" val="4086608953"/>
              </p:ext>
            </p:extLst>
          </p:nvPr>
        </p:nvGraphicFramePr>
        <p:xfrm>
          <a:off x="179512" y="1838311"/>
          <a:ext cx="4824536" cy="2389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a:extLst>
              <a:ext uri="{FF2B5EF4-FFF2-40B4-BE49-F238E27FC236}">
                <a16:creationId xmlns:a16="http://schemas.microsoft.com/office/drawing/2014/main" id="{526275DE-0BCB-4ABA-AD8B-A7A8E29F3B17}"/>
              </a:ext>
            </a:extLst>
          </p:cNvPr>
          <p:cNvPicPr>
            <a:picLocks noChangeAspect="1"/>
          </p:cNvPicPr>
          <p:nvPr/>
        </p:nvPicPr>
        <p:blipFill>
          <a:blip r:embed="rId7"/>
          <a:stretch>
            <a:fillRect/>
          </a:stretch>
        </p:blipFill>
        <p:spPr>
          <a:xfrm>
            <a:off x="5148065" y="1838311"/>
            <a:ext cx="2733931" cy="2576885"/>
          </a:xfrm>
          <a:prstGeom prst="rect">
            <a:avLst/>
          </a:prstGeom>
        </p:spPr>
      </p:pic>
      <p:sp>
        <p:nvSpPr>
          <p:cNvPr id="8" name="文本框 7">
            <a:extLst>
              <a:ext uri="{FF2B5EF4-FFF2-40B4-BE49-F238E27FC236}">
                <a16:creationId xmlns:a16="http://schemas.microsoft.com/office/drawing/2014/main" id="{76031F59-7E19-4CF8-B49D-8A3A69A6E40B}"/>
              </a:ext>
            </a:extLst>
          </p:cNvPr>
          <p:cNvSpPr txBox="1"/>
          <p:nvPr/>
        </p:nvSpPr>
        <p:spPr>
          <a:xfrm>
            <a:off x="4788024" y="4463662"/>
            <a:ext cx="4318298" cy="369332"/>
          </a:xfrm>
          <a:prstGeom prst="rect">
            <a:avLst/>
          </a:prstGeom>
          <a:noFill/>
        </p:spPr>
        <p:txBody>
          <a:bodyPr wrap="none" rtlCol="0">
            <a:spAutoFit/>
          </a:bodyPr>
          <a:lstStyle/>
          <a:p>
            <a:r>
              <a:rPr lang="zh-CN" altLang="en-US" dirty="0"/>
              <a:t>图片来自羊城体育</a:t>
            </a:r>
            <a:r>
              <a:rPr lang="en-US" altLang="zh-CN" dirty="0">
                <a:hlinkClick r:id="rId8"/>
              </a:rPr>
              <a:t>http://www.okdfw.com/</a:t>
            </a:r>
            <a:endParaRPr lang="zh-CN" altLang="en-US" dirty="0"/>
          </a:p>
        </p:txBody>
      </p:sp>
    </p:spTree>
    <p:extLst>
      <p:ext uri="{BB962C8B-B14F-4D97-AF65-F5344CB8AC3E}">
        <p14:creationId xmlns:p14="http://schemas.microsoft.com/office/powerpoint/2010/main" val="2971254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29D1BBE-FFA6-44ED-AA50-D5D3376E775A}"/>
              </a:ext>
            </a:extLst>
          </p:cNvPr>
          <p:cNvSpPr>
            <a:spLocks noGrp="1"/>
          </p:cNvSpPr>
          <p:nvPr>
            <p:ph type="sldNum" sz="quarter" idx="12"/>
          </p:nvPr>
        </p:nvSpPr>
        <p:spPr/>
        <p:txBody>
          <a:bodyPr/>
          <a:lstStyle/>
          <a:p>
            <a:pPr>
              <a:defRPr/>
            </a:pPr>
            <a:fld id="{2C69FBB6-E99C-45BC-A8D0-F20B296B0ADB}" type="slidenum">
              <a:rPr lang="zh-CN" altLang="en-US" smtClean="0"/>
              <a:pPr>
                <a:defRPr/>
              </a:pPr>
              <a:t>12</a:t>
            </a:fld>
            <a:endParaRPr lang="zh-CN" altLang="en-US" dirty="0"/>
          </a:p>
        </p:txBody>
      </p:sp>
      <p:graphicFrame>
        <p:nvGraphicFramePr>
          <p:cNvPr id="3" name="图示 2">
            <a:extLst>
              <a:ext uri="{FF2B5EF4-FFF2-40B4-BE49-F238E27FC236}">
                <a16:creationId xmlns:a16="http://schemas.microsoft.com/office/drawing/2014/main" id="{ECCA67A4-8B83-440D-B993-EA86689E85FE}"/>
              </a:ext>
            </a:extLst>
          </p:cNvPr>
          <p:cNvGraphicFramePr/>
          <p:nvPr>
            <p:extLst>
              <p:ext uri="{D42A27DB-BD31-4B8C-83A1-F6EECF244321}">
                <p14:modId xmlns:p14="http://schemas.microsoft.com/office/powerpoint/2010/main" val="1288014831"/>
              </p:ext>
            </p:extLst>
          </p:nvPr>
        </p:nvGraphicFramePr>
        <p:xfrm>
          <a:off x="1358689" y="1437624"/>
          <a:ext cx="6096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233E3985-041B-4A7B-BCF4-9106D7C58D33}"/>
              </a:ext>
            </a:extLst>
          </p:cNvPr>
          <p:cNvSpPr/>
          <p:nvPr/>
        </p:nvSpPr>
        <p:spPr>
          <a:xfrm>
            <a:off x="7164288" y="3327835"/>
            <a:ext cx="1872208" cy="646331"/>
          </a:xfrm>
          <a:prstGeom prst="rect">
            <a:avLst/>
          </a:prstGeom>
        </p:spPr>
        <p:txBody>
          <a:bodyPr wrap="square">
            <a:spAutoFit/>
          </a:bodyPr>
          <a:lstStyle/>
          <a:p>
            <a:r>
              <a:rPr lang="zh-CN" altLang="zh-CN" dirty="0">
                <a:ea typeface="等线" panose="02010600030101010101" pitchFamily="2" charset="-122"/>
                <a:cs typeface="Times New Roman" panose="02020603050405020304" pitchFamily="18" charset="0"/>
              </a:rPr>
              <a:t>司马迁走访老人，收集遗闻</a:t>
            </a:r>
            <a:endParaRPr lang="zh-CN" altLang="en-US" dirty="0"/>
          </a:p>
        </p:txBody>
      </p:sp>
      <p:sp>
        <p:nvSpPr>
          <p:cNvPr id="6" name="矩形 5">
            <a:extLst>
              <a:ext uri="{FF2B5EF4-FFF2-40B4-BE49-F238E27FC236}">
                <a16:creationId xmlns:a16="http://schemas.microsoft.com/office/drawing/2014/main" id="{C78D30F3-13FB-4D1E-966D-17063C9DDC6A}"/>
              </a:ext>
            </a:extLst>
          </p:cNvPr>
          <p:cNvSpPr/>
          <p:nvPr/>
        </p:nvSpPr>
        <p:spPr>
          <a:xfrm>
            <a:off x="3044334" y="1707654"/>
            <a:ext cx="237626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作用</a:t>
            </a:r>
          </a:p>
        </p:txBody>
      </p:sp>
      <p:pic>
        <p:nvPicPr>
          <p:cNvPr id="7" name="图片 6">
            <a:extLst>
              <a:ext uri="{FF2B5EF4-FFF2-40B4-BE49-F238E27FC236}">
                <a16:creationId xmlns:a16="http://schemas.microsoft.com/office/drawing/2014/main" id="{310E0A5C-2517-478E-805C-8574F15E2C3D}"/>
              </a:ext>
            </a:extLst>
          </p:cNvPr>
          <p:cNvPicPr>
            <a:picLocks noChangeAspect="1"/>
          </p:cNvPicPr>
          <p:nvPr/>
        </p:nvPicPr>
        <p:blipFill>
          <a:blip r:embed="rId7"/>
          <a:stretch>
            <a:fillRect/>
          </a:stretch>
        </p:blipFill>
        <p:spPr>
          <a:xfrm>
            <a:off x="-108520" y="2355726"/>
            <a:ext cx="1806328" cy="918102"/>
          </a:xfrm>
          <a:prstGeom prst="rect">
            <a:avLst/>
          </a:prstGeom>
        </p:spPr>
      </p:pic>
      <p:pic>
        <p:nvPicPr>
          <p:cNvPr id="9" name="图片 8">
            <a:extLst>
              <a:ext uri="{FF2B5EF4-FFF2-40B4-BE49-F238E27FC236}">
                <a16:creationId xmlns:a16="http://schemas.microsoft.com/office/drawing/2014/main" id="{87FBBD58-15B9-44C9-A30A-8AE432AEBC54}"/>
              </a:ext>
            </a:extLst>
          </p:cNvPr>
          <p:cNvPicPr>
            <a:picLocks noChangeAspect="1"/>
          </p:cNvPicPr>
          <p:nvPr/>
        </p:nvPicPr>
        <p:blipFill>
          <a:blip r:embed="rId8"/>
          <a:stretch>
            <a:fillRect/>
          </a:stretch>
        </p:blipFill>
        <p:spPr>
          <a:xfrm>
            <a:off x="7092280" y="1751794"/>
            <a:ext cx="1944216" cy="1522034"/>
          </a:xfrm>
          <a:prstGeom prst="rect">
            <a:avLst/>
          </a:prstGeom>
        </p:spPr>
      </p:pic>
    </p:spTree>
    <p:extLst>
      <p:ext uri="{BB962C8B-B14F-4D97-AF65-F5344CB8AC3E}">
        <p14:creationId xmlns:p14="http://schemas.microsoft.com/office/powerpoint/2010/main" val="126760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92F80D-40F8-44F7-80BE-658405DECA31}"/>
              </a:ext>
            </a:extLst>
          </p:cNvPr>
          <p:cNvSpPr>
            <a:spLocks noGrp="1"/>
          </p:cNvSpPr>
          <p:nvPr>
            <p:ph type="sldNum" sz="quarter" idx="12"/>
          </p:nvPr>
        </p:nvSpPr>
        <p:spPr/>
        <p:txBody>
          <a:bodyPr/>
          <a:lstStyle/>
          <a:p>
            <a:pPr>
              <a:defRPr/>
            </a:pPr>
            <a:fld id="{2C69FBB6-E99C-45BC-A8D0-F20B296B0ADB}" type="slidenum">
              <a:rPr lang="zh-CN" altLang="en-US" smtClean="0"/>
              <a:pPr>
                <a:defRPr/>
              </a:pPr>
              <a:t>13</a:t>
            </a:fld>
            <a:endParaRPr lang="zh-CN" altLang="en-US" dirty="0"/>
          </a:p>
        </p:txBody>
      </p:sp>
      <p:graphicFrame>
        <p:nvGraphicFramePr>
          <p:cNvPr id="3" name="图示 2">
            <a:extLst>
              <a:ext uri="{FF2B5EF4-FFF2-40B4-BE49-F238E27FC236}">
                <a16:creationId xmlns:a16="http://schemas.microsoft.com/office/drawing/2014/main" id="{48FBC1E2-A36F-403A-9913-2EA2139E8057}"/>
              </a:ext>
            </a:extLst>
          </p:cNvPr>
          <p:cNvGraphicFramePr/>
          <p:nvPr>
            <p:extLst>
              <p:ext uri="{D42A27DB-BD31-4B8C-83A1-F6EECF244321}">
                <p14:modId xmlns:p14="http://schemas.microsoft.com/office/powerpoint/2010/main" val="3838439676"/>
              </p:ext>
            </p:extLst>
          </p:nvPr>
        </p:nvGraphicFramePr>
        <p:xfrm>
          <a:off x="1259632" y="1275606"/>
          <a:ext cx="5940152" cy="275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820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B945E8-A8D4-41FB-986E-09873C7F86FD}"/>
              </a:ext>
            </a:extLst>
          </p:cNvPr>
          <p:cNvSpPr>
            <a:spLocks noGrp="1"/>
          </p:cNvSpPr>
          <p:nvPr>
            <p:ph type="sldNum" sz="quarter" idx="12"/>
          </p:nvPr>
        </p:nvSpPr>
        <p:spPr/>
        <p:txBody>
          <a:bodyPr/>
          <a:lstStyle/>
          <a:p>
            <a:pPr>
              <a:defRPr/>
            </a:pPr>
            <a:fld id="{2C69FBB6-E99C-45BC-A8D0-F20B296B0ADB}" type="slidenum">
              <a:rPr lang="zh-CN" altLang="en-US" smtClean="0"/>
              <a:pPr>
                <a:defRPr/>
              </a:pPr>
              <a:t>14</a:t>
            </a:fld>
            <a:endParaRPr lang="zh-CN" altLang="en-US" dirty="0"/>
          </a:p>
        </p:txBody>
      </p:sp>
      <p:sp>
        <p:nvSpPr>
          <p:cNvPr id="3" name="矩形 2">
            <a:extLst>
              <a:ext uri="{FF2B5EF4-FFF2-40B4-BE49-F238E27FC236}">
                <a16:creationId xmlns:a16="http://schemas.microsoft.com/office/drawing/2014/main" id="{56D10A41-0E6F-4124-84B6-0FB6F7F6BFD9}"/>
              </a:ext>
            </a:extLst>
          </p:cNvPr>
          <p:cNvSpPr/>
          <p:nvPr/>
        </p:nvSpPr>
        <p:spPr>
          <a:xfrm>
            <a:off x="323528" y="195486"/>
            <a:ext cx="2844366" cy="500135"/>
          </a:xfrm>
          <a:prstGeom prst="rect">
            <a:avLst/>
          </a:prstGeom>
        </p:spPr>
        <p:txBody>
          <a:bodyPr wrap="none" lIns="68579" tIns="34289" rIns="68579" bIns="34289">
            <a:spAutoFit/>
          </a:bodyPr>
          <a:lstStyle/>
          <a:p>
            <a:pPr defTabSz="685783"/>
            <a:r>
              <a:rPr lang="zh-CN" altLang="zh-CN" sz="2800" b="1" dirty="0">
                <a:solidFill>
                  <a:prstClr val="black"/>
                </a:solidFill>
                <a:latin typeface="黑体" panose="02010609060101010101" pitchFamily="49" charset="-122"/>
                <a:ea typeface="黑体" panose="02010609060101010101" pitchFamily="49" charset="-122"/>
              </a:rPr>
              <a:t>（</a:t>
            </a:r>
            <a:r>
              <a:rPr lang="en-US" altLang="zh-CN" sz="2800" b="1" dirty="0">
                <a:solidFill>
                  <a:prstClr val="black"/>
                </a:solidFill>
                <a:latin typeface="黑体" panose="02010609060101010101" pitchFamily="49" charset="-122"/>
                <a:ea typeface="黑体" panose="02010609060101010101" pitchFamily="49" charset="-122"/>
              </a:rPr>
              <a:t>4</a:t>
            </a:r>
            <a:r>
              <a:rPr lang="zh-CN" altLang="zh-CN" sz="2800" b="1" dirty="0">
                <a:solidFill>
                  <a:prstClr val="black"/>
                </a:solidFill>
                <a:latin typeface="黑体" panose="02010609060101010101" pitchFamily="49" charset="-122"/>
                <a:ea typeface="黑体" panose="02010609060101010101" pitchFamily="49" charset="-122"/>
              </a:rPr>
              <a:t>）实物信息源</a:t>
            </a:r>
          </a:p>
        </p:txBody>
      </p:sp>
      <p:sp>
        <p:nvSpPr>
          <p:cNvPr id="4" name="矩形 3">
            <a:extLst>
              <a:ext uri="{FF2B5EF4-FFF2-40B4-BE49-F238E27FC236}">
                <a16:creationId xmlns:a16="http://schemas.microsoft.com/office/drawing/2014/main" id="{DB0C08CE-55C4-4D5A-9DA8-CDA2D4DD1944}"/>
              </a:ext>
            </a:extLst>
          </p:cNvPr>
          <p:cNvSpPr/>
          <p:nvPr/>
        </p:nvSpPr>
        <p:spPr>
          <a:xfrm>
            <a:off x="539552" y="895549"/>
            <a:ext cx="7920880" cy="707886"/>
          </a:xfrm>
          <a:prstGeom prst="rect">
            <a:avLst/>
          </a:prstGeom>
        </p:spPr>
        <p:txBody>
          <a:bodyPr wrap="square">
            <a:spAutoFit/>
          </a:bodyPr>
          <a:lstStyle/>
          <a:p>
            <a:r>
              <a:rPr lang="en-US" altLang="zh-CN" sz="2000" dirty="0">
                <a:ea typeface="等线" panose="02010600030101010101" pitchFamily="2" charset="-122"/>
                <a:cs typeface="Times New Roman" panose="02020603050405020304" pitchFamily="18" charset="0"/>
              </a:rPr>
              <a:t>          </a:t>
            </a:r>
            <a:r>
              <a:rPr lang="zh-CN" altLang="zh-CN" sz="2000" b="1" dirty="0">
                <a:ea typeface="等线" panose="02010600030101010101" pitchFamily="2" charset="-122"/>
                <a:cs typeface="Times New Roman" panose="02020603050405020304" pitchFamily="18" charset="0"/>
              </a:rPr>
              <a:t>实物信息源主要提供有关实物本身的信息，包括各种实物以及提供实物的产品展览会、博览会，还包括各类百货公司、商场等。</a:t>
            </a:r>
            <a:endParaRPr lang="zh-CN" altLang="en-US" sz="2000" b="1" dirty="0"/>
          </a:p>
        </p:txBody>
      </p:sp>
      <p:graphicFrame>
        <p:nvGraphicFramePr>
          <p:cNvPr id="5" name="图示 4">
            <a:extLst>
              <a:ext uri="{FF2B5EF4-FFF2-40B4-BE49-F238E27FC236}">
                <a16:creationId xmlns:a16="http://schemas.microsoft.com/office/drawing/2014/main" id="{64745474-AEA3-4D40-84B1-0393880FEB55}"/>
              </a:ext>
            </a:extLst>
          </p:cNvPr>
          <p:cNvGraphicFramePr/>
          <p:nvPr>
            <p:extLst>
              <p:ext uri="{D42A27DB-BD31-4B8C-83A1-F6EECF244321}">
                <p14:modId xmlns:p14="http://schemas.microsoft.com/office/powerpoint/2010/main" val="1558889385"/>
              </p:ext>
            </p:extLst>
          </p:nvPr>
        </p:nvGraphicFramePr>
        <p:xfrm>
          <a:off x="1259632" y="1995686"/>
          <a:ext cx="6840760" cy="2540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5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61AC51-E34F-485C-AD8C-72875C9AE012}"/>
              </a:ext>
            </a:extLst>
          </p:cNvPr>
          <p:cNvSpPr>
            <a:spLocks noGrp="1"/>
          </p:cNvSpPr>
          <p:nvPr>
            <p:ph type="sldNum" sz="quarter" idx="12"/>
          </p:nvPr>
        </p:nvSpPr>
        <p:spPr/>
        <p:txBody>
          <a:bodyPr/>
          <a:lstStyle/>
          <a:p>
            <a:pPr>
              <a:defRPr/>
            </a:pPr>
            <a:fld id="{2C69FBB6-E99C-45BC-A8D0-F20B296B0ADB}" type="slidenum">
              <a:rPr lang="zh-CN" altLang="en-US" smtClean="0"/>
              <a:pPr>
                <a:defRPr/>
              </a:pPr>
              <a:t>15</a:t>
            </a:fld>
            <a:endParaRPr lang="zh-CN" altLang="en-US" dirty="0"/>
          </a:p>
        </p:txBody>
      </p:sp>
      <p:sp>
        <p:nvSpPr>
          <p:cNvPr id="3" name="矩形 2">
            <a:extLst>
              <a:ext uri="{FF2B5EF4-FFF2-40B4-BE49-F238E27FC236}">
                <a16:creationId xmlns:a16="http://schemas.microsoft.com/office/drawing/2014/main" id="{1853DCF0-0775-4E4A-8E48-84EDDA4E3440}"/>
              </a:ext>
            </a:extLst>
          </p:cNvPr>
          <p:cNvSpPr/>
          <p:nvPr/>
        </p:nvSpPr>
        <p:spPr>
          <a:xfrm>
            <a:off x="539552" y="772629"/>
            <a:ext cx="4852610" cy="523220"/>
          </a:xfrm>
          <a:prstGeom prst="rect">
            <a:avLst/>
          </a:prstGeom>
        </p:spPr>
        <p:txBody>
          <a:bodyPr wrap="none">
            <a:spAutoFit/>
          </a:bodyPr>
          <a:lstStyle/>
          <a:p>
            <a:r>
              <a:rPr lang="zh-CN" altLang="zh-CN" sz="2800" b="1" dirty="0">
                <a:latin typeface="宋体" panose="02010600030101010101" pitchFamily="2" charset="-122"/>
                <a:ea typeface="等线" panose="02010600030101010101" pitchFamily="2" charset="-122"/>
                <a:cs typeface="Times New Roman" panose="02020603050405020304" pitchFamily="18" charset="0"/>
              </a:rPr>
              <a:t>不同的实物信息源的信息价值</a:t>
            </a:r>
            <a:endParaRPr lang="zh-CN" altLang="en-US" sz="2800" b="1" dirty="0"/>
          </a:p>
        </p:txBody>
      </p:sp>
      <p:graphicFrame>
        <p:nvGraphicFramePr>
          <p:cNvPr id="4" name="表格 3">
            <a:extLst>
              <a:ext uri="{FF2B5EF4-FFF2-40B4-BE49-F238E27FC236}">
                <a16:creationId xmlns:a16="http://schemas.microsoft.com/office/drawing/2014/main" id="{2DDDFD20-1D85-4CE9-AD6B-41088B15734C}"/>
              </a:ext>
            </a:extLst>
          </p:cNvPr>
          <p:cNvGraphicFramePr>
            <a:graphicFrameLocks noGrp="1"/>
          </p:cNvGraphicFramePr>
          <p:nvPr>
            <p:extLst>
              <p:ext uri="{D42A27DB-BD31-4B8C-83A1-F6EECF244321}">
                <p14:modId xmlns:p14="http://schemas.microsoft.com/office/powerpoint/2010/main" val="1715593003"/>
              </p:ext>
            </p:extLst>
          </p:nvPr>
        </p:nvGraphicFramePr>
        <p:xfrm>
          <a:off x="827584" y="1761660"/>
          <a:ext cx="7200801" cy="2592289"/>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1174029822"/>
                    </a:ext>
                  </a:extLst>
                </a:gridCol>
                <a:gridCol w="3096344">
                  <a:extLst>
                    <a:ext uri="{9D8B030D-6E8A-4147-A177-3AD203B41FA5}">
                      <a16:colId xmlns:a16="http://schemas.microsoft.com/office/drawing/2014/main" val="3974691083"/>
                    </a:ext>
                  </a:extLst>
                </a:gridCol>
                <a:gridCol w="2736305">
                  <a:extLst>
                    <a:ext uri="{9D8B030D-6E8A-4147-A177-3AD203B41FA5}">
                      <a16:colId xmlns:a16="http://schemas.microsoft.com/office/drawing/2014/main" val="3914371495"/>
                    </a:ext>
                  </a:extLst>
                </a:gridCol>
              </a:tblGrid>
              <a:tr h="493769">
                <a:tc>
                  <a:txBody>
                    <a:bodyPr/>
                    <a:lstStyle/>
                    <a:p>
                      <a:pPr algn="just">
                        <a:spcAft>
                          <a:spcPts val="0"/>
                        </a:spcAft>
                      </a:pPr>
                      <a:r>
                        <a:rPr lang="zh-CN" sz="1600" kern="100" dirty="0">
                          <a:effectLst/>
                        </a:rPr>
                        <a:t>实物类型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信息价值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实物举例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2158934"/>
                  </a:ext>
                </a:extLst>
              </a:tr>
              <a:tr h="987539">
                <a:tc>
                  <a:txBody>
                    <a:bodyPr/>
                    <a:lstStyle/>
                    <a:p>
                      <a:pPr algn="just">
                        <a:spcAft>
                          <a:spcPts val="0"/>
                        </a:spcAft>
                      </a:pPr>
                      <a:r>
                        <a:rPr lang="zh-CN" sz="1600" kern="100" dirty="0">
                          <a:effectLst/>
                        </a:rPr>
                        <a:t>艺术类实物</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文化价值、历史价值、商业价值</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艺术作品、古代瓷器、兵器、古代建筑物</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409925"/>
                  </a:ext>
                </a:extLst>
              </a:tr>
              <a:tr h="617212">
                <a:tc>
                  <a:txBody>
                    <a:bodyPr/>
                    <a:lstStyle/>
                    <a:p>
                      <a:pPr algn="just">
                        <a:spcAft>
                          <a:spcPts val="0"/>
                        </a:spcAft>
                      </a:pPr>
                      <a:r>
                        <a:rPr lang="zh-CN" sz="1600" kern="100" dirty="0">
                          <a:effectLst/>
                        </a:rPr>
                        <a:t>科技类实物</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科研价值、实用价值</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种子、博物馆 、标本馆</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7985348"/>
                  </a:ext>
                </a:extLst>
              </a:tr>
              <a:tr h="493769">
                <a:tc>
                  <a:txBody>
                    <a:bodyPr/>
                    <a:lstStyle/>
                    <a:p>
                      <a:pPr algn="just">
                        <a:spcAft>
                          <a:spcPts val="0"/>
                        </a:spcAft>
                      </a:pPr>
                      <a:r>
                        <a:rPr lang="zh-CN" sz="1600" kern="100" dirty="0">
                          <a:effectLst/>
                        </a:rPr>
                        <a:t>商业类实物</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实用价值、商业价值</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b="1" kern="100" dirty="0">
                          <a:effectLst/>
                        </a:rPr>
                        <a:t>样品</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87565"/>
                  </a:ext>
                </a:extLst>
              </a:tr>
            </a:tbl>
          </a:graphicData>
        </a:graphic>
      </p:graphicFrame>
    </p:spTree>
    <p:extLst>
      <p:ext uri="{BB962C8B-B14F-4D97-AF65-F5344CB8AC3E}">
        <p14:creationId xmlns:p14="http://schemas.microsoft.com/office/powerpoint/2010/main" val="44488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0D2761-9052-4FD8-B5E6-59D7EC741D39}"/>
              </a:ext>
            </a:extLst>
          </p:cNvPr>
          <p:cNvSpPr>
            <a:spLocks noGrp="1"/>
          </p:cNvSpPr>
          <p:nvPr>
            <p:ph type="sldNum" sz="quarter" idx="12"/>
          </p:nvPr>
        </p:nvSpPr>
        <p:spPr/>
        <p:txBody>
          <a:bodyPr/>
          <a:lstStyle/>
          <a:p>
            <a:pPr>
              <a:defRPr/>
            </a:pPr>
            <a:fld id="{2C69FBB6-E99C-45BC-A8D0-F20B296B0ADB}" type="slidenum">
              <a:rPr lang="zh-CN" altLang="en-US" smtClean="0"/>
              <a:pPr>
                <a:defRPr/>
              </a:pPr>
              <a:t>16</a:t>
            </a:fld>
            <a:endParaRPr lang="zh-CN" altLang="en-US" dirty="0"/>
          </a:p>
        </p:txBody>
      </p:sp>
      <p:sp>
        <p:nvSpPr>
          <p:cNvPr id="3" name="矩形 2">
            <a:extLst>
              <a:ext uri="{FF2B5EF4-FFF2-40B4-BE49-F238E27FC236}">
                <a16:creationId xmlns:a16="http://schemas.microsoft.com/office/drawing/2014/main" id="{A169FEAB-7433-4D32-9D33-B357EC02C1BD}"/>
              </a:ext>
            </a:extLst>
          </p:cNvPr>
          <p:cNvSpPr/>
          <p:nvPr/>
        </p:nvSpPr>
        <p:spPr>
          <a:xfrm>
            <a:off x="385920" y="123478"/>
            <a:ext cx="2754598" cy="500135"/>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800" b="1" dirty="0">
                <a:solidFill>
                  <a:prstClr val="black"/>
                </a:solidFill>
                <a:latin typeface="黑体" panose="02010609060101010101" pitchFamily="49" charset="-122"/>
                <a:ea typeface="黑体" panose="02010609060101010101" pitchFamily="49" charset="-122"/>
              </a:rPr>
              <a:t>5</a:t>
            </a:r>
            <a:r>
              <a:rPr lang="zh-CN" altLang="zh-CN" sz="2800" b="1" dirty="0">
                <a:solidFill>
                  <a:prstClr val="black"/>
                </a:solidFill>
                <a:latin typeface="黑体" panose="02010609060101010101" pitchFamily="49" charset="-122"/>
                <a:ea typeface="黑体" panose="02010609060101010101" pitchFamily="49" charset="-122"/>
              </a:rPr>
              <a:t>）电子信息源</a:t>
            </a:r>
          </a:p>
        </p:txBody>
      </p:sp>
      <p:sp>
        <p:nvSpPr>
          <p:cNvPr id="4" name="矩形 3">
            <a:extLst>
              <a:ext uri="{FF2B5EF4-FFF2-40B4-BE49-F238E27FC236}">
                <a16:creationId xmlns:a16="http://schemas.microsoft.com/office/drawing/2014/main" id="{4C4A21F8-F4EE-4BA7-AB6B-69E8A8AC79B7}"/>
              </a:ext>
            </a:extLst>
          </p:cNvPr>
          <p:cNvSpPr/>
          <p:nvPr/>
        </p:nvSpPr>
        <p:spPr>
          <a:xfrm>
            <a:off x="397347" y="987574"/>
            <a:ext cx="8352928" cy="1200329"/>
          </a:xfrm>
          <a:prstGeom prst="rect">
            <a:avLst/>
          </a:prstGeom>
        </p:spPr>
        <p:txBody>
          <a:bodyPr wrap="square">
            <a:spAutoFit/>
          </a:bodyPr>
          <a:lstStyle/>
          <a:p>
            <a:r>
              <a:rPr lang="en-US" altLang="zh-CN" sz="2000" dirty="0">
                <a:ea typeface="等线" panose="02010600030101010101" pitchFamily="2" charset="-122"/>
                <a:cs typeface="Times New Roman" panose="02020603050405020304" pitchFamily="18" charset="0"/>
              </a:rPr>
              <a:t>          </a:t>
            </a:r>
            <a:r>
              <a:rPr lang="zh-CN" altLang="zh-CN" sz="2400" b="1" dirty="0">
                <a:ea typeface="等线" panose="02010600030101010101" pitchFamily="2" charset="-122"/>
                <a:cs typeface="Times New Roman" panose="02020603050405020304" pitchFamily="18" charset="0"/>
              </a:rPr>
              <a:t>电子信息源是以二进制代码方式将图书、文字、声音等信息存储在磁、光、电介质上，通过</a:t>
            </a:r>
            <a:r>
              <a:rPr lang="en-US" altLang="zh-CN" sz="2400" b="1" dirty="0">
                <a:ea typeface="等线" panose="02010600030101010101" pitchFamily="2" charset="-122"/>
                <a:cs typeface="Times New Roman" panose="02020603050405020304" pitchFamily="18" charset="0"/>
              </a:rPr>
              <a:t>PC</a:t>
            </a:r>
            <a:r>
              <a:rPr lang="zh-CN" altLang="zh-CN" sz="2400" b="1" dirty="0">
                <a:ea typeface="等线" panose="02010600030101010101" pitchFamily="2" charset="-122"/>
                <a:cs typeface="Times New Roman" panose="02020603050405020304" pitchFamily="18" charset="0"/>
              </a:rPr>
              <a:t>设备或者类似功能的工具阅读使用，并可复制传播发行的文献信息来源。</a:t>
            </a:r>
            <a:endParaRPr lang="zh-CN" altLang="en-US" sz="2400" b="1" dirty="0">
              <a:ea typeface="等线" panose="02010600030101010101" pitchFamily="2" charset="-122"/>
              <a:cs typeface="Times New Roman" panose="02020603050405020304" pitchFamily="18" charset="0"/>
            </a:endParaRPr>
          </a:p>
        </p:txBody>
      </p:sp>
      <p:graphicFrame>
        <p:nvGraphicFramePr>
          <p:cNvPr id="7" name="图示 6">
            <a:extLst>
              <a:ext uri="{FF2B5EF4-FFF2-40B4-BE49-F238E27FC236}">
                <a16:creationId xmlns:a16="http://schemas.microsoft.com/office/drawing/2014/main" id="{21A9F5EA-08C6-4479-9CD5-1D4036BECEE5}"/>
              </a:ext>
            </a:extLst>
          </p:cNvPr>
          <p:cNvGraphicFramePr/>
          <p:nvPr>
            <p:extLst>
              <p:ext uri="{D42A27DB-BD31-4B8C-83A1-F6EECF244321}">
                <p14:modId xmlns:p14="http://schemas.microsoft.com/office/powerpoint/2010/main" val="2538804499"/>
              </p:ext>
            </p:extLst>
          </p:nvPr>
        </p:nvGraphicFramePr>
        <p:xfrm>
          <a:off x="1619672" y="2187903"/>
          <a:ext cx="6768751" cy="2688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970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1842C0-F848-4B28-859C-F92CBF6EBAA4}"/>
              </a:ext>
            </a:extLst>
          </p:cNvPr>
          <p:cNvSpPr>
            <a:spLocks noGrp="1"/>
          </p:cNvSpPr>
          <p:nvPr>
            <p:ph type="sldNum" sz="quarter" idx="12"/>
          </p:nvPr>
        </p:nvSpPr>
        <p:spPr/>
        <p:txBody>
          <a:bodyPr/>
          <a:lstStyle/>
          <a:p>
            <a:pPr>
              <a:defRPr/>
            </a:pPr>
            <a:fld id="{2C69FBB6-E99C-45BC-A8D0-F20B296B0ADB}" type="slidenum">
              <a:rPr lang="zh-CN" altLang="en-US" smtClean="0"/>
              <a:pPr>
                <a:defRPr/>
              </a:pPr>
              <a:t>17</a:t>
            </a:fld>
            <a:endParaRPr lang="zh-CN" altLang="en-US" dirty="0"/>
          </a:p>
        </p:txBody>
      </p:sp>
      <p:graphicFrame>
        <p:nvGraphicFramePr>
          <p:cNvPr id="3" name="图示 2">
            <a:extLst>
              <a:ext uri="{FF2B5EF4-FFF2-40B4-BE49-F238E27FC236}">
                <a16:creationId xmlns:a16="http://schemas.microsoft.com/office/drawing/2014/main" id="{B39466FA-BA32-470F-8F8D-E0796C368A2E}"/>
              </a:ext>
            </a:extLst>
          </p:cNvPr>
          <p:cNvGraphicFramePr/>
          <p:nvPr>
            <p:extLst>
              <p:ext uri="{D42A27DB-BD31-4B8C-83A1-F6EECF244321}">
                <p14:modId xmlns:p14="http://schemas.microsoft.com/office/powerpoint/2010/main" val="1288611636"/>
              </p:ext>
            </p:extLst>
          </p:nvPr>
        </p:nvGraphicFramePr>
        <p:xfrm>
          <a:off x="1524000" y="1047750"/>
          <a:ext cx="6096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云形 3">
            <a:extLst>
              <a:ext uri="{FF2B5EF4-FFF2-40B4-BE49-F238E27FC236}">
                <a16:creationId xmlns:a16="http://schemas.microsoft.com/office/drawing/2014/main" id="{DFB705AD-024C-45A7-B8E1-D17089C43C29}"/>
              </a:ext>
            </a:extLst>
          </p:cNvPr>
          <p:cNvSpPr/>
          <p:nvPr/>
        </p:nvSpPr>
        <p:spPr>
          <a:xfrm>
            <a:off x="4860032" y="789552"/>
            <a:ext cx="2808312" cy="766104"/>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等线" panose="02010600030101010101" pitchFamily="2" charset="-122"/>
                <a:cs typeface="Times New Roman" panose="02020603050405020304" pitchFamily="18" charset="0"/>
              </a:rPr>
              <a:t>如</a:t>
            </a:r>
            <a:r>
              <a:rPr lang="zh-CN" altLang="zh-CN" dirty="0">
                <a:solidFill>
                  <a:schemeClr val="tx1"/>
                </a:solidFill>
                <a:ea typeface="等线" panose="02010600030101010101" pitchFamily="2" charset="-122"/>
                <a:cs typeface="Times New Roman" panose="02020603050405020304" pitchFamily="18" charset="0"/>
              </a:rPr>
              <a:t>商业数据库、学术数据库和特种文献数据库</a:t>
            </a:r>
            <a:endParaRPr lang="zh-CN" altLang="en-US" dirty="0">
              <a:solidFill>
                <a:schemeClr val="tx1"/>
              </a:solidFill>
            </a:endParaRPr>
          </a:p>
        </p:txBody>
      </p:sp>
      <p:sp>
        <p:nvSpPr>
          <p:cNvPr id="5" name="云形 4">
            <a:extLst>
              <a:ext uri="{FF2B5EF4-FFF2-40B4-BE49-F238E27FC236}">
                <a16:creationId xmlns:a16="http://schemas.microsoft.com/office/drawing/2014/main" id="{17BD58E5-5FD6-4C5A-8A36-0393988CDC8F}"/>
              </a:ext>
            </a:extLst>
          </p:cNvPr>
          <p:cNvSpPr/>
          <p:nvPr/>
        </p:nvSpPr>
        <p:spPr>
          <a:xfrm>
            <a:off x="5940152" y="2409732"/>
            <a:ext cx="2808312" cy="1090140"/>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ea typeface="等线" panose="02010600030101010101" pitchFamily="2" charset="-122"/>
                <a:cs typeface="Times New Roman" panose="02020603050405020304" pitchFamily="18" charset="0"/>
              </a:rPr>
              <a:t>如</a:t>
            </a:r>
            <a:r>
              <a:rPr lang="zh-CN" altLang="zh-CN" dirty="0">
                <a:solidFill>
                  <a:schemeClr val="tx1"/>
                </a:solidFill>
                <a:ea typeface="等线" panose="02010600030101010101" pitchFamily="2" charset="-122"/>
                <a:cs typeface="Times New Roman" panose="02020603050405020304" pitchFamily="18" charset="0"/>
              </a:rPr>
              <a:t>博客、维基百科、网络社区、</a:t>
            </a:r>
            <a:r>
              <a:rPr lang="en-US" altLang="zh-CN" dirty="0">
                <a:solidFill>
                  <a:schemeClr val="tx1"/>
                </a:solidFill>
                <a:ea typeface="等线" panose="02010600030101010101" pitchFamily="2" charset="-122"/>
                <a:cs typeface="Times New Roman" panose="02020603050405020304" pitchFamily="18" charset="0"/>
              </a:rPr>
              <a:t>RSS</a:t>
            </a:r>
            <a:r>
              <a:rPr lang="zh-CN" altLang="zh-CN" dirty="0">
                <a:solidFill>
                  <a:schemeClr val="tx1"/>
                </a:solidFill>
                <a:ea typeface="等线" panose="02010600030101010101" pitchFamily="2" charset="-122"/>
                <a:cs typeface="Times New Roman" panose="02020603050405020304" pitchFamily="18" charset="0"/>
              </a:rPr>
              <a:t>、即时通信</a:t>
            </a:r>
            <a:endParaRPr lang="zh-CN" altLang="en-US" dirty="0">
              <a:solidFill>
                <a:schemeClr val="tx1"/>
              </a:solidFill>
              <a:ea typeface="等线" panose="02010600030101010101" pitchFamily="2" charset="-122"/>
              <a:cs typeface="Times New Roman" panose="02020603050405020304" pitchFamily="18" charset="0"/>
            </a:endParaRPr>
          </a:p>
        </p:txBody>
      </p:sp>
      <p:sp>
        <p:nvSpPr>
          <p:cNvPr id="6" name="云形 5">
            <a:extLst>
              <a:ext uri="{FF2B5EF4-FFF2-40B4-BE49-F238E27FC236}">
                <a16:creationId xmlns:a16="http://schemas.microsoft.com/office/drawing/2014/main" id="{92619085-4626-4250-83DB-420DA592AA8F}"/>
              </a:ext>
            </a:extLst>
          </p:cNvPr>
          <p:cNvSpPr/>
          <p:nvPr/>
        </p:nvSpPr>
        <p:spPr>
          <a:xfrm>
            <a:off x="467544" y="2679762"/>
            <a:ext cx="2808312" cy="766104"/>
          </a:xfrm>
          <a:prstGeom prst="cloud">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dirty="0">
                <a:solidFill>
                  <a:schemeClr val="tx1"/>
                </a:solidFill>
                <a:ea typeface="等线" panose="02010600030101010101" pitchFamily="2" charset="-122"/>
                <a:cs typeface="Times New Roman" panose="02020603050405020304" pitchFamily="18" charset="0"/>
              </a:rPr>
              <a:t>如企业信息网站、专利信息网站、政府信息网站</a:t>
            </a:r>
            <a:endParaRPr lang="zh-CN" altLang="en-US" dirty="0">
              <a:solidFill>
                <a:schemeClr val="tx1"/>
              </a:solidFill>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5897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a:off x="142592" y="2628884"/>
            <a:ext cx="4690155" cy="1163847"/>
          </a:xfrm>
          <a:prstGeom prst="parallelogram">
            <a:avLst/>
          </a:prstGeom>
          <a:solidFill>
            <a:srgbClr val="45B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swald" panose="020B0604020202020204" charset="0"/>
            </a:endParaRPr>
          </a:p>
        </p:txBody>
      </p:sp>
      <p:sp>
        <p:nvSpPr>
          <p:cNvPr id="26" name="矩形 25"/>
          <p:cNvSpPr/>
          <p:nvPr/>
        </p:nvSpPr>
        <p:spPr>
          <a:xfrm>
            <a:off x="437794" y="2637250"/>
            <a:ext cx="4572000" cy="1856460"/>
          </a:xfrm>
          <a:prstGeom prst="rect">
            <a:avLst/>
          </a:prstGeom>
          <a:noFill/>
        </p:spPr>
        <p:txBody>
          <a:bodyPr wrap="square" lIns="70667" tIns="35333" rIns="70667" bIns="35333" rtlCol="0">
            <a:spAutoFit/>
          </a:bodyPr>
          <a:lstStyle/>
          <a:p>
            <a:r>
              <a:rPr lang="zh-CN" altLang="en-US" sz="4400" u="none" dirty="0">
                <a:solidFill>
                  <a:srgbClr val="000000"/>
                </a:solidFill>
                <a:latin typeface="Raleway" pitchFamily="34" charset="0"/>
                <a:ea typeface="Droid Sans" pitchFamily="34" charset="0"/>
                <a:cs typeface="Droid Sans" pitchFamily="34" charset="0"/>
              </a:rPr>
              <a:t>四种数据库类型</a:t>
            </a:r>
            <a:endParaRPr lang="en-US" altLang="zh-CN" sz="5091" u="none" dirty="0">
              <a:solidFill>
                <a:schemeClr val="bg1"/>
              </a:solidFill>
              <a:latin typeface="Raleway" pitchFamily="34" charset="0"/>
              <a:ea typeface="Droid Sans" pitchFamily="34" charset="0"/>
              <a:cs typeface="Droid Sans" pitchFamily="34" charset="0"/>
            </a:endParaRPr>
          </a:p>
          <a:p>
            <a:r>
              <a:rPr lang="zh-CN" altLang="en-US" sz="3200" u="none" dirty="0">
                <a:latin typeface="Raleway" pitchFamily="34" charset="0"/>
                <a:ea typeface="Droid Sans" pitchFamily="34" charset="0"/>
                <a:cs typeface="Droid Sans" pitchFamily="34" charset="0"/>
              </a:rPr>
              <a:t>构成中文电子馆藏</a:t>
            </a:r>
            <a:endParaRPr lang="en-US" altLang="zh-CN" sz="3200" u="none" dirty="0">
              <a:latin typeface="Raleway" pitchFamily="34" charset="0"/>
              <a:ea typeface="Droid Sans" pitchFamily="34" charset="0"/>
              <a:cs typeface="Droid Sans" pitchFamily="34" charset="0"/>
            </a:endParaRPr>
          </a:p>
          <a:p>
            <a:endParaRPr lang="en-US" altLang="zh-CN" sz="4000" u="none" dirty="0">
              <a:solidFill>
                <a:schemeClr val="bg1"/>
              </a:solidFill>
              <a:latin typeface="Raleway" pitchFamily="34" charset="0"/>
              <a:ea typeface="Droid Sans" pitchFamily="34" charset="0"/>
              <a:cs typeface="Droid Sans" pitchFamily="34" charset="0"/>
            </a:endParaRPr>
          </a:p>
        </p:txBody>
      </p:sp>
      <p:grpSp>
        <p:nvGrpSpPr>
          <p:cNvPr id="35" name="组合 34"/>
          <p:cNvGrpSpPr/>
          <p:nvPr/>
        </p:nvGrpSpPr>
        <p:grpSpPr>
          <a:xfrm>
            <a:off x="5025064" y="1936436"/>
            <a:ext cx="1175167" cy="1732358"/>
            <a:chOff x="2095500" y="1314450"/>
            <a:chExt cx="4591050" cy="4343400"/>
          </a:xfrm>
        </p:grpSpPr>
        <p:sp>
          <p:nvSpPr>
            <p:cNvPr id="36" name="任意多边形 35"/>
            <p:cNvSpPr/>
            <p:nvPr/>
          </p:nvSpPr>
          <p:spPr>
            <a:xfrm>
              <a:off x="2095500" y="1314450"/>
              <a:ext cx="4591050" cy="2276475"/>
            </a:xfrm>
            <a:custGeom>
              <a:avLst/>
              <a:gdLst>
                <a:gd name="connsiteX0" fmla="*/ 4591050 w 4591050"/>
                <a:gd name="connsiteY0" fmla="*/ 0 h 2647950"/>
                <a:gd name="connsiteX1" fmla="*/ 2571750 w 4591050"/>
                <a:gd name="connsiteY1" fmla="*/ 647700 h 2647950"/>
                <a:gd name="connsiteX2" fmla="*/ 1295400 w 4591050"/>
                <a:gd name="connsiteY2" fmla="*/ 2266950 h 2647950"/>
                <a:gd name="connsiteX3" fmla="*/ 0 w 45910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4591050" h="2647950">
                  <a:moveTo>
                    <a:pt x="4591050" y="0"/>
                  </a:moveTo>
                  <a:cubicBezTo>
                    <a:pt x="3856037" y="134937"/>
                    <a:pt x="3121025" y="269875"/>
                    <a:pt x="2571750" y="647700"/>
                  </a:cubicBezTo>
                  <a:cubicBezTo>
                    <a:pt x="2022475" y="1025525"/>
                    <a:pt x="1724025" y="1933575"/>
                    <a:pt x="1295400" y="2266950"/>
                  </a:cubicBezTo>
                  <a:cubicBezTo>
                    <a:pt x="866775" y="2600325"/>
                    <a:pt x="155575" y="2555875"/>
                    <a:pt x="0" y="2647950"/>
                  </a:cubicBezTo>
                </a:path>
              </a:pathLst>
            </a:cu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485766"/>
                </a:solidFill>
              </a:endParaRPr>
            </a:p>
          </p:txBody>
        </p:sp>
        <p:sp>
          <p:nvSpPr>
            <p:cNvPr id="37" name="任意多边形 36"/>
            <p:cNvSpPr/>
            <p:nvPr/>
          </p:nvSpPr>
          <p:spPr>
            <a:xfrm flipV="1">
              <a:off x="2095500" y="3619500"/>
              <a:ext cx="4591050" cy="2038350"/>
            </a:xfrm>
            <a:custGeom>
              <a:avLst/>
              <a:gdLst>
                <a:gd name="connsiteX0" fmla="*/ 4591050 w 4591050"/>
                <a:gd name="connsiteY0" fmla="*/ 0 h 2647950"/>
                <a:gd name="connsiteX1" fmla="*/ 2571750 w 4591050"/>
                <a:gd name="connsiteY1" fmla="*/ 647700 h 2647950"/>
                <a:gd name="connsiteX2" fmla="*/ 1295400 w 4591050"/>
                <a:gd name="connsiteY2" fmla="*/ 2266950 h 2647950"/>
                <a:gd name="connsiteX3" fmla="*/ 0 w 45910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4591050" h="2647950">
                  <a:moveTo>
                    <a:pt x="4591050" y="0"/>
                  </a:moveTo>
                  <a:cubicBezTo>
                    <a:pt x="3856037" y="134937"/>
                    <a:pt x="3121025" y="269875"/>
                    <a:pt x="2571750" y="647700"/>
                  </a:cubicBezTo>
                  <a:cubicBezTo>
                    <a:pt x="2022475" y="1025525"/>
                    <a:pt x="1724025" y="1933575"/>
                    <a:pt x="1295400" y="2266950"/>
                  </a:cubicBezTo>
                  <a:cubicBezTo>
                    <a:pt x="866775" y="2600325"/>
                    <a:pt x="155575" y="2555875"/>
                    <a:pt x="0" y="2647950"/>
                  </a:cubicBezTo>
                </a:path>
              </a:pathLst>
            </a:custGeom>
            <a:noFill/>
            <a:ln>
              <a:solidFill>
                <a:srgbClr val="33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485766"/>
                </a:solidFill>
              </a:endParaRPr>
            </a:p>
          </p:txBody>
        </p:sp>
        <p:sp>
          <p:nvSpPr>
            <p:cNvPr id="38" name="任意多边形 37"/>
            <p:cNvSpPr/>
            <p:nvPr/>
          </p:nvSpPr>
          <p:spPr>
            <a:xfrm>
              <a:off x="2095500" y="2724150"/>
              <a:ext cx="4533900" cy="899653"/>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 fmla="*/ 4533900 w 4533900"/>
                <a:gd name="connsiteY0" fmla="*/ 0 h 980063"/>
                <a:gd name="connsiteX1" fmla="*/ 2686050 w 4533900"/>
                <a:gd name="connsiteY1" fmla="*/ 323850 h 980063"/>
                <a:gd name="connsiteX2" fmla="*/ 1504950 w 4533900"/>
                <a:gd name="connsiteY2" fmla="*/ 895350 h 980063"/>
                <a:gd name="connsiteX3" fmla="*/ 0 w 4533900"/>
                <a:gd name="connsiteY3" fmla="*/ 980063 h 980063"/>
              </a:gdLst>
              <a:ahLst/>
              <a:cxnLst>
                <a:cxn ang="0">
                  <a:pos x="connsiteX0" y="connsiteY0"/>
                </a:cxn>
                <a:cxn ang="0">
                  <a:pos x="connsiteX1" y="connsiteY1"/>
                </a:cxn>
                <a:cxn ang="0">
                  <a:pos x="connsiteX2" y="connsiteY2"/>
                </a:cxn>
                <a:cxn ang="0">
                  <a:pos x="connsiteX3" y="connsiteY3"/>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DF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485766"/>
                </a:solidFill>
              </a:endParaRPr>
            </a:p>
          </p:txBody>
        </p:sp>
        <p:sp>
          <p:nvSpPr>
            <p:cNvPr id="39" name="任意多边形 38"/>
            <p:cNvSpPr/>
            <p:nvPr/>
          </p:nvSpPr>
          <p:spPr>
            <a:xfrm flipV="1">
              <a:off x="2095500" y="3590925"/>
              <a:ext cx="4533900" cy="676275"/>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 fmla="*/ 4533900 w 4533900"/>
                <a:gd name="connsiteY0" fmla="*/ 0 h 980063"/>
                <a:gd name="connsiteX1" fmla="*/ 2686050 w 4533900"/>
                <a:gd name="connsiteY1" fmla="*/ 323850 h 980063"/>
                <a:gd name="connsiteX2" fmla="*/ 1504950 w 4533900"/>
                <a:gd name="connsiteY2" fmla="*/ 895350 h 980063"/>
                <a:gd name="connsiteX3" fmla="*/ 0 w 4533900"/>
                <a:gd name="connsiteY3" fmla="*/ 980063 h 980063"/>
              </a:gdLst>
              <a:ahLst/>
              <a:cxnLst>
                <a:cxn ang="0">
                  <a:pos x="connsiteX0" y="connsiteY0"/>
                </a:cxn>
                <a:cxn ang="0">
                  <a:pos x="connsiteX1" y="connsiteY1"/>
                </a:cxn>
                <a:cxn ang="0">
                  <a:pos x="connsiteX2" y="connsiteY2"/>
                </a:cxn>
                <a:cxn ang="0">
                  <a:pos x="connsiteX3" y="connsiteY3"/>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EBC7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485766"/>
                </a:solidFill>
              </a:endParaRPr>
            </a:p>
          </p:txBody>
        </p:sp>
      </p:grpSp>
      <p:sp>
        <p:nvSpPr>
          <p:cNvPr id="40" name="等腰三角形 39"/>
          <p:cNvSpPr/>
          <p:nvPr/>
        </p:nvSpPr>
        <p:spPr>
          <a:xfrm rot="16200000">
            <a:off x="4800445" y="2707165"/>
            <a:ext cx="163358" cy="285876"/>
          </a:xfrm>
          <a:prstGeom prst="triangle">
            <a:avLst/>
          </a:prstGeom>
          <a:solidFill>
            <a:srgbClr val="334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485766"/>
              </a:solidFill>
            </a:endParaRPr>
          </a:p>
        </p:txBody>
      </p:sp>
      <p:sp>
        <p:nvSpPr>
          <p:cNvPr id="45" name="文本框 44"/>
          <p:cNvSpPr txBox="1"/>
          <p:nvPr/>
        </p:nvSpPr>
        <p:spPr>
          <a:xfrm>
            <a:off x="6478000" y="1739408"/>
            <a:ext cx="2622834" cy="415498"/>
          </a:xfrm>
          <a:prstGeom prst="rect">
            <a:avLst/>
          </a:prstGeom>
          <a:noFill/>
        </p:spPr>
        <p:txBody>
          <a:bodyPr wrap="none" rtlCol="0">
            <a:spAutoFit/>
          </a:bodyPr>
          <a:lstStyle/>
          <a:p>
            <a:r>
              <a:rPr lang="zh-CN" altLang="en-US" sz="2100" b="1" u="none" dirty="0">
                <a:solidFill>
                  <a:srgbClr val="485766"/>
                </a:solidFill>
                <a:latin typeface="Myriad Pro Light" panose="020B0403030403020204" pitchFamily="34" charset="0"/>
              </a:rPr>
              <a:t>大型综合性检索平台</a:t>
            </a:r>
          </a:p>
        </p:txBody>
      </p:sp>
      <p:sp>
        <p:nvSpPr>
          <p:cNvPr id="46" name="文本框 45"/>
          <p:cNvSpPr txBox="1"/>
          <p:nvPr/>
        </p:nvSpPr>
        <p:spPr>
          <a:xfrm>
            <a:off x="6652215" y="2036401"/>
            <a:ext cx="2510055" cy="307777"/>
          </a:xfrm>
          <a:prstGeom prst="rect">
            <a:avLst/>
          </a:prstGeom>
          <a:noFill/>
        </p:spPr>
        <p:txBody>
          <a:bodyPr wrap="square" rtlCol="0">
            <a:spAutoFit/>
          </a:bodyPr>
          <a:lstStyle/>
          <a:p>
            <a:r>
              <a:rPr lang="zh-CN" altLang="en-US" sz="1400" b="1" u="none" dirty="0">
                <a:solidFill>
                  <a:schemeClr val="bg1">
                    <a:lumMod val="50000"/>
                  </a:schemeClr>
                </a:solidFill>
                <a:latin typeface="华文细黑" panose="02010600040101010101" pitchFamily="2" charset="-122"/>
                <a:ea typeface="华文细黑" panose="02010600040101010101" pitchFamily="2" charset="-122"/>
              </a:rPr>
              <a:t>知网、万方、维普、超星</a:t>
            </a:r>
            <a:r>
              <a:rPr lang="en-US" altLang="zh-CN" sz="1400" b="1" u="none" dirty="0">
                <a:solidFill>
                  <a:schemeClr val="bg1">
                    <a:lumMod val="50000"/>
                  </a:schemeClr>
                </a:solidFill>
                <a:latin typeface="华文细黑" panose="02010600040101010101" pitchFamily="2" charset="-122"/>
                <a:ea typeface="华文细黑" panose="02010600040101010101" pitchFamily="2" charset="-122"/>
              </a:rPr>
              <a:t>…</a:t>
            </a:r>
          </a:p>
        </p:txBody>
      </p:sp>
      <p:sp>
        <p:nvSpPr>
          <p:cNvPr id="47" name="文本框 46"/>
          <p:cNvSpPr txBox="1"/>
          <p:nvPr/>
        </p:nvSpPr>
        <p:spPr>
          <a:xfrm>
            <a:off x="6562381" y="2292875"/>
            <a:ext cx="2622834" cy="415498"/>
          </a:xfrm>
          <a:prstGeom prst="rect">
            <a:avLst/>
          </a:prstGeom>
          <a:noFill/>
        </p:spPr>
        <p:txBody>
          <a:bodyPr wrap="none" rtlCol="0">
            <a:spAutoFit/>
          </a:bodyPr>
          <a:lstStyle/>
          <a:p>
            <a:r>
              <a:rPr lang="zh-CN" altLang="en-US" sz="2100" b="1" u="none" dirty="0">
                <a:solidFill>
                  <a:srgbClr val="485766"/>
                </a:solidFill>
                <a:latin typeface="Myriad Pro Light" panose="020B0403030403020204" pitchFamily="34" charset="0"/>
              </a:rPr>
              <a:t>国内权威引文数据库</a:t>
            </a:r>
          </a:p>
        </p:txBody>
      </p:sp>
      <p:sp>
        <p:nvSpPr>
          <p:cNvPr id="49" name="文本框 48"/>
          <p:cNvSpPr txBox="1"/>
          <p:nvPr/>
        </p:nvSpPr>
        <p:spPr>
          <a:xfrm>
            <a:off x="6578515" y="2931781"/>
            <a:ext cx="2608406" cy="415498"/>
          </a:xfrm>
          <a:prstGeom prst="rect">
            <a:avLst/>
          </a:prstGeom>
          <a:noFill/>
        </p:spPr>
        <p:txBody>
          <a:bodyPr wrap="none" rtlCol="0">
            <a:spAutoFit/>
          </a:bodyPr>
          <a:lstStyle/>
          <a:p>
            <a:r>
              <a:rPr lang="zh-CN" altLang="en-US" sz="2100" u="none" dirty="0">
                <a:solidFill>
                  <a:srgbClr val="485766"/>
                </a:solidFill>
                <a:latin typeface="Myriad Pro Light" panose="020B0403030403020204" pitchFamily="34" charset="0"/>
              </a:rPr>
              <a:t>国内社科研究数据库</a:t>
            </a:r>
          </a:p>
        </p:txBody>
      </p:sp>
      <p:sp>
        <p:nvSpPr>
          <p:cNvPr id="51" name="文本框 50"/>
          <p:cNvSpPr txBox="1"/>
          <p:nvPr/>
        </p:nvSpPr>
        <p:spPr>
          <a:xfrm>
            <a:off x="6578515" y="3488934"/>
            <a:ext cx="1531188" cy="415498"/>
          </a:xfrm>
          <a:prstGeom prst="rect">
            <a:avLst/>
          </a:prstGeom>
          <a:noFill/>
        </p:spPr>
        <p:txBody>
          <a:bodyPr wrap="none" rtlCol="0">
            <a:spAutoFit/>
          </a:bodyPr>
          <a:lstStyle/>
          <a:p>
            <a:r>
              <a:rPr lang="zh-CN" altLang="en-US" sz="2100" u="none" dirty="0">
                <a:solidFill>
                  <a:srgbClr val="485766"/>
                </a:solidFill>
                <a:latin typeface="Myriad Pro Light" panose="020B0403030403020204" pitchFamily="34" charset="0"/>
              </a:rPr>
              <a:t>其他数据库</a:t>
            </a:r>
          </a:p>
        </p:txBody>
      </p:sp>
      <p:sp>
        <p:nvSpPr>
          <p:cNvPr id="53" name="文本框 52"/>
          <p:cNvSpPr txBox="1"/>
          <p:nvPr/>
        </p:nvSpPr>
        <p:spPr>
          <a:xfrm>
            <a:off x="6678419" y="2562116"/>
            <a:ext cx="2161402" cy="461665"/>
          </a:xfrm>
          <a:prstGeom prst="rect">
            <a:avLst/>
          </a:prstGeom>
          <a:noFill/>
        </p:spPr>
        <p:txBody>
          <a:bodyPr wrap="square" rtlCol="0">
            <a:spAutoFit/>
          </a:bodyPr>
          <a:lstStyle/>
          <a:p>
            <a:r>
              <a:rPr lang="zh-CN" altLang="en-US" sz="1200" b="1" u="none" dirty="0">
                <a:solidFill>
                  <a:schemeClr val="bg1">
                    <a:lumMod val="50000"/>
                  </a:schemeClr>
                </a:solidFill>
                <a:latin typeface="华文细黑" panose="02010600040101010101" pitchFamily="2" charset="-122"/>
                <a:ea typeface="华文细黑" panose="02010600040101010101" pitchFamily="2" charset="-122"/>
              </a:rPr>
              <a:t>中国科学引文数据库、中文社会科学引文索引</a:t>
            </a:r>
            <a:r>
              <a:rPr lang="en-US" altLang="zh-CN" sz="1200" b="1" u="none" dirty="0">
                <a:solidFill>
                  <a:schemeClr val="bg1">
                    <a:lumMod val="50000"/>
                  </a:schemeClr>
                </a:solidFill>
                <a:latin typeface="华文细黑" panose="02010600040101010101" pitchFamily="2" charset="-122"/>
                <a:ea typeface="华文细黑" panose="02010600040101010101" pitchFamily="2" charset="-122"/>
              </a:rPr>
              <a:t>…</a:t>
            </a:r>
          </a:p>
        </p:txBody>
      </p:sp>
      <p:sp>
        <p:nvSpPr>
          <p:cNvPr id="54" name="文本框 53"/>
          <p:cNvSpPr txBox="1"/>
          <p:nvPr/>
        </p:nvSpPr>
        <p:spPr>
          <a:xfrm>
            <a:off x="6678420" y="3175950"/>
            <a:ext cx="2161402" cy="461665"/>
          </a:xfrm>
          <a:prstGeom prst="rect">
            <a:avLst/>
          </a:prstGeom>
          <a:noFill/>
        </p:spPr>
        <p:txBody>
          <a:bodyPr wrap="square" rtlCol="0">
            <a:spAutoFit/>
          </a:bodyPr>
          <a:lstStyle/>
          <a:p>
            <a:r>
              <a:rPr lang="zh-CN" altLang="en-US" sz="1200" b="1" u="none" dirty="0">
                <a:solidFill>
                  <a:schemeClr val="bg1">
                    <a:lumMod val="50000"/>
                  </a:schemeClr>
                </a:solidFill>
                <a:latin typeface="华文细黑" panose="02010600040101010101" pitchFamily="2" charset="-122"/>
                <a:ea typeface="华文细黑" panose="02010600040101010101" pitchFamily="2" charset="-122"/>
              </a:rPr>
              <a:t>龙源、博看、中经网、国研网、人大报刊</a:t>
            </a:r>
            <a:r>
              <a:rPr lang="en-US" altLang="zh-CN" sz="1200" b="1" u="none" dirty="0">
                <a:solidFill>
                  <a:schemeClr val="bg1">
                    <a:lumMod val="50000"/>
                  </a:schemeClr>
                </a:solidFill>
                <a:latin typeface="华文细黑" panose="02010600040101010101" pitchFamily="2" charset="-122"/>
                <a:ea typeface="华文细黑" panose="02010600040101010101" pitchFamily="2" charset="-122"/>
              </a:rPr>
              <a:t>…</a:t>
            </a:r>
          </a:p>
        </p:txBody>
      </p:sp>
      <p:sp>
        <p:nvSpPr>
          <p:cNvPr id="55" name="文本框 54"/>
          <p:cNvSpPr txBox="1"/>
          <p:nvPr/>
        </p:nvSpPr>
        <p:spPr>
          <a:xfrm>
            <a:off x="6652214" y="3738057"/>
            <a:ext cx="2161402" cy="461665"/>
          </a:xfrm>
          <a:prstGeom prst="rect">
            <a:avLst/>
          </a:prstGeom>
          <a:noFill/>
        </p:spPr>
        <p:txBody>
          <a:bodyPr wrap="square" rtlCol="0">
            <a:spAutoFit/>
          </a:bodyPr>
          <a:lstStyle/>
          <a:p>
            <a:r>
              <a:rPr lang="zh-CN" altLang="en-US" sz="1200" b="1" u="none" dirty="0">
                <a:solidFill>
                  <a:schemeClr val="bg1">
                    <a:lumMod val="50000"/>
                  </a:schemeClr>
                </a:solidFill>
                <a:latin typeface="华文细黑" panose="02010600040101010101" pitchFamily="2" charset="-122"/>
                <a:ea typeface="华文细黑" panose="02010600040101010101" pitchFamily="2" charset="-122"/>
              </a:rPr>
              <a:t>正保远程、银符考试、口语伙伴、知识世界</a:t>
            </a:r>
            <a:r>
              <a:rPr lang="en-US" altLang="zh-CN" sz="1200" b="1" u="none" dirty="0">
                <a:solidFill>
                  <a:schemeClr val="bg1">
                    <a:lumMod val="50000"/>
                  </a:schemeClr>
                </a:solidFill>
                <a:latin typeface="华文细黑" panose="02010600040101010101" pitchFamily="2" charset="-122"/>
                <a:ea typeface="华文细黑" panose="02010600040101010101" pitchFamily="2" charset="-122"/>
              </a:rPr>
              <a:t>…</a:t>
            </a:r>
          </a:p>
        </p:txBody>
      </p:sp>
      <p:grpSp>
        <p:nvGrpSpPr>
          <p:cNvPr id="9" name="组合 8"/>
          <p:cNvGrpSpPr/>
          <p:nvPr/>
        </p:nvGrpSpPr>
        <p:grpSpPr>
          <a:xfrm>
            <a:off x="6024405" y="2933550"/>
            <a:ext cx="461700" cy="346275"/>
            <a:chOff x="-3706741" y="5018272"/>
            <a:chExt cx="1524365" cy="1524365"/>
          </a:xfrm>
        </p:grpSpPr>
        <p:sp>
          <p:nvSpPr>
            <p:cNvPr id="57" name="Oval 6"/>
            <p:cNvSpPr>
              <a:spLocks/>
            </p:cNvSpPr>
            <p:nvPr/>
          </p:nvSpPr>
          <p:spPr bwMode="auto">
            <a:xfrm>
              <a:off x="-3706741" y="5018272"/>
              <a:ext cx="1524365" cy="1524365"/>
            </a:xfrm>
            <a:prstGeom prst="ellipse">
              <a:avLst/>
            </a:prstGeom>
            <a:solidFill>
              <a:srgbClr val="EBC74A"/>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sz="4350" u="none"/>
            </a:p>
          </p:txBody>
        </p:sp>
        <p:sp>
          <p:nvSpPr>
            <p:cNvPr id="60"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u="none"/>
            </a:p>
          </p:txBody>
        </p:sp>
      </p:grpSp>
      <p:grpSp>
        <p:nvGrpSpPr>
          <p:cNvPr id="8" name="组合 7"/>
          <p:cNvGrpSpPr/>
          <p:nvPr/>
        </p:nvGrpSpPr>
        <p:grpSpPr>
          <a:xfrm>
            <a:off x="6023716" y="3495656"/>
            <a:ext cx="461700" cy="346275"/>
            <a:chOff x="-2991769" y="2005450"/>
            <a:chExt cx="1524365" cy="1524365"/>
          </a:xfrm>
        </p:grpSpPr>
        <p:sp>
          <p:nvSpPr>
            <p:cNvPr id="65" name="Oval 6"/>
            <p:cNvSpPr>
              <a:spLocks/>
            </p:cNvSpPr>
            <p:nvPr/>
          </p:nvSpPr>
          <p:spPr bwMode="auto">
            <a:xfrm>
              <a:off x="-2991769" y="2005450"/>
              <a:ext cx="1524365" cy="1524365"/>
            </a:xfrm>
            <a:prstGeom prst="ellipse">
              <a:avLst/>
            </a:prstGeom>
            <a:solidFill>
              <a:srgbClr val="334D5C"/>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sz="4350" u="none"/>
            </a:p>
          </p:txBody>
        </p:sp>
        <p:sp>
          <p:nvSpPr>
            <p:cNvPr id="61"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u="none"/>
            </a:p>
          </p:txBody>
        </p:sp>
      </p:grpSp>
      <p:grpSp>
        <p:nvGrpSpPr>
          <p:cNvPr id="12" name="组合 11"/>
          <p:cNvGrpSpPr/>
          <p:nvPr/>
        </p:nvGrpSpPr>
        <p:grpSpPr>
          <a:xfrm>
            <a:off x="6024817" y="2347925"/>
            <a:ext cx="461700" cy="346275"/>
            <a:chOff x="-433547" y="5139930"/>
            <a:chExt cx="1524365" cy="1524365"/>
          </a:xfrm>
        </p:grpSpPr>
        <p:sp>
          <p:nvSpPr>
            <p:cNvPr id="64" name="Oval 6"/>
            <p:cNvSpPr>
              <a:spLocks/>
            </p:cNvSpPr>
            <p:nvPr/>
          </p:nvSpPr>
          <p:spPr bwMode="auto">
            <a:xfrm>
              <a:off x="-433547" y="5139930"/>
              <a:ext cx="1524365" cy="1524365"/>
            </a:xfrm>
            <a:prstGeom prst="ellipse">
              <a:avLst/>
            </a:prstGeom>
            <a:solidFill>
              <a:srgbClr val="DF4949"/>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sz="4350" u="none"/>
            </a:p>
          </p:txBody>
        </p:sp>
        <p:sp>
          <p:nvSpPr>
            <p:cNvPr id="62"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u="none"/>
            </a:p>
          </p:txBody>
        </p:sp>
      </p:grpSp>
      <p:grpSp>
        <p:nvGrpSpPr>
          <p:cNvPr id="5" name="组合 4"/>
          <p:cNvGrpSpPr/>
          <p:nvPr/>
        </p:nvGrpSpPr>
        <p:grpSpPr>
          <a:xfrm>
            <a:off x="6024052" y="1770764"/>
            <a:ext cx="462053" cy="346540"/>
            <a:chOff x="-2629241" y="232342"/>
            <a:chExt cx="1524365" cy="1524365"/>
          </a:xfrm>
        </p:grpSpPr>
        <p:sp>
          <p:nvSpPr>
            <p:cNvPr id="66" name="Oval 6"/>
            <p:cNvSpPr>
              <a:spLocks/>
            </p:cNvSpPr>
            <p:nvPr/>
          </p:nvSpPr>
          <p:spPr bwMode="auto">
            <a:xfrm>
              <a:off x="-2629241" y="232342"/>
              <a:ext cx="1524365" cy="1524365"/>
            </a:xfrm>
            <a:prstGeom prst="ellipse">
              <a:avLst/>
            </a:prstGeom>
            <a:solidFill>
              <a:srgbClr val="0CB692"/>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sz="4350" u="none"/>
            </a:p>
          </p:txBody>
        </p:sp>
        <p:sp>
          <p:nvSpPr>
            <p:cNvPr id="63"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u="none"/>
            </a:p>
          </p:txBody>
        </p:sp>
      </p:grpSp>
      <p:sp>
        <p:nvSpPr>
          <p:cNvPr id="2" name="标题 1"/>
          <p:cNvSpPr>
            <a:spLocks noGrp="1"/>
          </p:cNvSpPr>
          <p:nvPr>
            <p:ph type="title"/>
          </p:nvPr>
        </p:nvSpPr>
        <p:spPr/>
        <p:txBody>
          <a:bodyPr>
            <a:normAutofit fontScale="90000"/>
          </a:bodyPr>
          <a:lstStyle/>
          <a:p>
            <a:r>
              <a:rPr kumimoji="1" lang="zh-CN" altLang="en-US" dirty="0"/>
              <a:t>四种数据库类型</a:t>
            </a:r>
          </a:p>
        </p:txBody>
      </p:sp>
    </p:spTree>
    <p:extLst>
      <p:ext uri="{BB962C8B-B14F-4D97-AF65-F5344CB8AC3E}">
        <p14:creationId xmlns:p14="http://schemas.microsoft.com/office/powerpoint/2010/main" val="125007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0" y="148375"/>
            <a:ext cx="5083430" cy="658058"/>
          </a:xfrm>
          <a:prstGeom prst="rect">
            <a:avLst/>
          </a:prstGeom>
        </p:spPr>
        <p:txBody>
          <a:bodyPr vert="horz" lIns="91440" tIns="45720" rIns="91440" bIns="45720" rtlCol="0" anchor="ctr">
            <a:normAutofit fontScale="97500"/>
          </a:bodyPr>
          <a:lstStyle>
            <a:lvl1pPr eaLnBrk="0" fontAlgn="base" hangingPunct="0">
              <a:spcBef>
                <a:spcPct val="0"/>
              </a:spcBef>
              <a:spcAft>
                <a:spcPct val="0"/>
              </a:spcAft>
              <a:buNone/>
              <a:defRPr kumimoji="1" lang="en-US" altLang="en-US" sz="3600" b="1"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大型综合性检索平台</a:t>
            </a:r>
            <a:endParaRPr lang="en-US" dirty="0"/>
          </a:p>
        </p:txBody>
      </p:sp>
      <p:sp>
        <p:nvSpPr>
          <p:cNvPr id="4" name="TextBox 40"/>
          <p:cNvSpPr txBox="1"/>
          <p:nvPr/>
        </p:nvSpPr>
        <p:spPr>
          <a:xfrm>
            <a:off x="353756" y="1899978"/>
            <a:ext cx="8578367" cy="1015663"/>
          </a:xfrm>
          <a:prstGeom prst="rect">
            <a:avLst/>
          </a:prstGeom>
          <a:noFill/>
        </p:spPr>
        <p:txBody>
          <a:bodyPr wrap="square" rtlCol="0">
            <a:spAutoFit/>
          </a:bodyPr>
          <a:lstStyle/>
          <a:p>
            <a:r>
              <a:rPr lang="zh-CN" altLang="en-US" sz="2000" b="1" u="none" dirty="0">
                <a:solidFill>
                  <a:srgbClr val="00B0F0"/>
                </a:solidFill>
                <a:latin typeface="华文细黑" panose="02010600040101010101" pitchFamily="2" charset="-122"/>
                <a:ea typeface="华文细黑" panose="02010600040101010101" pitchFamily="2" charset="-122"/>
              </a:rPr>
              <a:t>类型特点</a:t>
            </a:r>
            <a:r>
              <a:rPr lang="zh-CN" altLang="en-US" sz="2000" u="none" dirty="0">
                <a:solidFill>
                  <a:schemeClr val="bg1">
                    <a:lumMod val="50000"/>
                  </a:schemeClr>
                </a:solidFill>
                <a:latin typeface="华文细黑" panose="02010600040101010101" pitchFamily="2" charset="-122"/>
                <a:ea typeface="华文细黑" panose="02010600040101010101" pitchFamily="2" charset="-122"/>
              </a:rPr>
              <a:t>：</a:t>
            </a:r>
            <a:r>
              <a:rPr lang="zh-CN" altLang="en-US" sz="2000"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文献类型丰富多样，图书、期刊、会议文献、学位论文、标准文献、专利文献，工具书等特种文献全面覆盖。涉及理、工、农、医、人文社会科学等所有学科领域。</a:t>
            </a:r>
            <a:endParaRPr lang="en-US" altLang="zh-CN" sz="2000"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p:txBody>
      </p:sp>
      <p:sp>
        <p:nvSpPr>
          <p:cNvPr id="8" name="平行四边形 7"/>
          <p:cNvSpPr/>
          <p:nvPr/>
        </p:nvSpPr>
        <p:spPr>
          <a:xfrm>
            <a:off x="285855" y="949485"/>
            <a:ext cx="1221922" cy="639095"/>
          </a:xfrm>
          <a:prstGeom prst="parallelogram">
            <a:avLst>
              <a:gd name="adj" fmla="val 0"/>
            </a:avLst>
          </a:prstGeom>
          <a:solidFill>
            <a:srgbClr val="45B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1</a:t>
            </a:r>
            <a:endParaRPr lang="zh-CN" altLang="en-US" sz="5400" dirty="0">
              <a:latin typeface="Oswald" panose="020B0604020202020204" charset="0"/>
            </a:endParaRPr>
          </a:p>
        </p:txBody>
      </p:sp>
      <p:sp>
        <p:nvSpPr>
          <p:cNvPr id="30" name="文本框 29"/>
          <p:cNvSpPr txBox="1"/>
          <p:nvPr/>
        </p:nvSpPr>
        <p:spPr>
          <a:xfrm>
            <a:off x="1619672" y="771550"/>
            <a:ext cx="7476143" cy="954107"/>
          </a:xfrm>
          <a:prstGeom prst="rect">
            <a:avLst/>
          </a:prstGeom>
          <a:noFill/>
        </p:spPr>
        <p:txBody>
          <a:bodyPr wrap="square" rtlCol="0">
            <a:spAutoFit/>
          </a:bodyPr>
          <a:lstStyle>
            <a:defPPr>
              <a:defRPr lang="zh-CN"/>
            </a:defPPr>
            <a:lvl1pPr>
              <a:defRPr sz="2800" b="1" u="none">
                <a:ln w="0"/>
                <a:solidFill>
                  <a:srgbClr val="FF0000"/>
                </a:solidFill>
                <a:effectLst>
                  <a:reflection blurRad="6350" stA="53000" endA="300" endPos="35500" dir="5400000" sy="-90000" algn="bl" rotWithShape="0"/>
                </a:effectLst>
                <a:latin typeface="华文细黑" panose="02010600040101010101" pitchFamily="2" charset="-122"/>
                <a:ea typeface="华文细黑" panose="02010600040101010101" pitchFamily="2" charset="-122"/>
              </a:defRPr>
            </a:lvl1pPr>
          </a:lstStyle>
          <a:p>
            <a:r>
              <a:rPr lang="zh-CN" altLang="en-US" dirty="0"/>
              <a:t>中国知网、万方数据知识服务平台、维普资讯、超星数据库 </a:t>
            </a:r>
            <a:endParaRPr lang="en-US" altLang="zh-CN" dirty="0"/>
          </a:p>
        </p:txBody>
      </p:sp>
      <p:pic>
        <p:nvPicPr>
          <p:cNvPr id="3" name="图片 2"/>
          <p:cNvPicPr>
            <a:picLocks noChangeAspect="1"/>
          </p:cNvPicPr>
          <p:nvPr/>
        </p:nvPicPr>
        <p:blipFill>
          <a:blip r:embed="rId3"/>
          <a:stretch>
            <a:fillRect/>
          </a:stretch>
        </p:blipFill>
        <p:spPr>
          <a:xfrm>
            <a:off x="353755" y="3087102"/>
            <a:ext cx="3876742" cy="1537025"/>
          </a:xfrm>
          <a:prstGeom prst="rect">
            <a:avLst/>
          </a:prstGeom>
        </p:spPr>
      </p:pic>
      <p:pic>
        <p:nvPicPr>
          <p:cNvPr id="5" name="图片 4"/>
          <p:cNvPicPr>
            <a:picLocks noChangeAspect="1"/>
          </p:cNvPicPr>
          <p:nvPr/>
        </p:nvPicPr>
        <p:blipFill>
          <a:blip r:embed="rId4"/>
          <a:stretch>
            <a:fillRect/>
          </a:stretch>
        </p:blipFill>
        <p:spPr>
          <a:xfrm>
            <a:off x="4642938" y="3137861"/>
            <a:ext cx="3865546" cy="1486266"/>
          </a:xfrm>
          <a:prstGeom prst="rect">
            <a:avLst/>
          </a:prstGeom>
        </p:spPr>
      </p:pic>
    </p:spTree>
    <p:extLst>
      <p:ext uri="{BB962C8B-B14F-4D97-AF65-F5344CB8AC3E}">
        <p14:creationId xmlns:p14="http://schemas.microsoft.com/office/powerpoint/2010/main" val="104134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标题 1"/>
          <p:cNvSpPr>
            <a:spLocks noGrp="1"/>
          </p:cNvSpPr>
          <p:nvPr>
            <p:ph type="title"/>
          </p:nvPr>
        </p:nvSpPr>
        <p:spPr>
          <a:xfrm>
            <a:off x="500034" y="88106"/>
            <a:ext cx="4019547" cy="606029"/>
          </a:xfrm>
        </p:spPr>
        <p:txBody>
          <a:bodyPr>
            <a:normAutofit fontScale="90000"/>
          </a:bodyPr>
          <a:lstStyle/>
          <a:p>
            <a:r>
              <a:rPr lang="zh-CN" altLang="en-US" dirty="0">
                <a:latin typeface="黑体" panose="02010609060101010101" pitchFamily="49" charset="-122"/>
                <a:ea typeface="黑体" panose="02010609060101010101" pitchFamily="49" charset="-122"/>
              </a:rPr>
              <a:t>目录</a:t>
            </a:r>
          </a:p>
        </p:txBody>
      </p:sp>
      <p:sp>
        <p:nvSpPr>
          <p:cNvPr id="45" name="矩形 44"/>
          <p:cNvSpPr/>
          <p:nvPr/>
        </p:nvSpPr>
        <p:spPr>
          <a:xfrm>
            <a:off x="0" y="214296"/>
            <a:ext cx="571472" cy="428628"/>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803659"/>
            <a:ext cx="357158" cy="433985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3638044912"/>
              </p:ext>
            </p:extLst>
          </p:nvPr>
        </p:nvGraphicFramePr>
        <p:xfrm>
          <a:off x="1510220" y="854871"/>
          <a:ext cx="6480719" cy="3780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8"/>
          <a:srcRect/>
          <a:stretch>
            <a:fillRect/>
          </a:stretch>
        </p:blipFill>
        <p:spPr bwMode="auto">
          <a:xfrm>
            <a:off x="0" y="677191"/>
            <a:ext cx="9144000" cy="177680"/>
          </a:xfrm>
          <a:prstGeom prst="rect">
            <a:avLst/>
          </a:prstGeom>
          <a:noFill/>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187587" y="51470"/>
            <a:ext cx="5083430" cy="658058"/>
          </a:xfrm>
          <a:prstGeom prst="rect">
            <a:avLst/>
          </a:prstGeom>
        </p:spPr>
        <p:txBody>
          <a:bodyPr vert="horz" lIns="91440" tIns="45720" rIns="91440" bIns="45720" rtlCol="0" anchor="ctr">
            <a:normAutofit fontScale="97500"/>
          </a:bodyPr>
          <a:lstStyle>
            <a:defPPr>
              <a:defRPr lang="zh-CN"/>
            </a:defPPr>
            <a:lvl1pPr eaLnBrk="0" fontAlgn="base" hangingPunct="0">
              <a:spcBef>
                <a:spcPct val="0"/>
              </a:spcBef>
              <a:spcAft>
                <a:spcPct val="0"/>
              </a:spcAft>
              <a:buNone/>
              <a:defRPr kumimoji="1" sz="3600" b="1">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中国知网</a:t>
            </a:r>
            <a:endParaRPr lang="en-US" dirty="0"/>
          </a:p>
        </p:txBody>
      </p:sp>
      <p:sp>
        <p:nvSpPr>
          <p:cNvPr id="4" name="TextBox 40"/>
          <p:cNvSpPr txBox="1"/>
          <p:nvPr/>
        </p:nvSpPr>
        <p:spPr>
          <a:xfrm>
            <a:off x="285855" y="1969860"/>
            <a:ext cx="8578367" cy="2308324"/>
          </a:xfrm>
          <a:prstGeom prst="rect">
            <a:avLst/>
          </a:prstGeom>
          <a:noFill/>
        </p:spPr>
        <p:txBody>
          <a:bodyPr wrap="square" rtlCol="0">
            <a:spAutoFit/>
          </a:bodyPr>
          <a:lstStyle/>
          <a:p>
            <a:r>
              <a:rPr lang="zh-CN" altLang="en-US" b="1" u="none" dirty="0">
                <a:solidFill>
                  <a:srgbClr val="00B0F0"/>
                </a:solidFill>
                <a:latin typeface="华文细黑" panose="02010600040101010101" pitchFamily="2" charset="-122"/>
                <a:ea typeface="华文细黑" panose="02010600040101010101" pitchFamily="2" charset="-122"/>
              </a:rPr>
              <a:t>平台简介</a:t>
            </a:r>
            <a:r>
              <a:rPr lang="zh-CN" altLang="en-US" u="none" dirty="0">
                <a:solidFill>
                  <a:schemeClr val="bg1">
                    <a:lumMod val="50000"/>
                  </a:schemeClr>
                </a:solidFill>
                <a:latin typeface="华文细黑" panose="02010600040101010101" pitchFamily="2" charset="-122"/>
                <a:ea typeface="华文细黑" panose="02010600040101010101" pitchFamily="2" charset="-122"/>
              </a:rPr>
              <a:t>：</a:t>
            </a:r>
            <a:r>
              <a:rPr lang="en-US" altLang="zh-CN" b="1" u="none" dirty="0"/>
              <a:t>CNKI</a:t>
            </a:r>
            <a:r>
              <a:rPr lang="zh-CN" altLang="en-US" b="1" u="none" dirty="0"/>
              <a:t>工程集团基于其知识网络服务平台开发了中国知识智源总库，其中的中国期刊全文数据库（包括世纪期刊）收录了</a:t>
            </a:r>
            <a:r>
              <a:rPr lang="en-US" altLang="zh-CN" b="1" u="none" dirty="0"/>
              <a:t>1979</a:t>
            </a:r>
            <a:r>
              <a:rPr lang="zh-CN" altLang="en-US" b="1" u="none" dirty="0"/>
              <a:t>年以来中国大陆出版的</a:t>
            </a:r>
            <a:r>
              <a:rPr lang="en-US" altLang="zh-CN" b="1" u="none" dirty="0"/>
              <a:t>9000</a:t>
            </a:r>
            <a:r>
              <a:rPr lang="zh-CN" altLang="en-US" b="1" u="none" dirty="0"/>
              <a:t>多种中、英文期刊的全文，部分回溯至创刊（</a:t>
            </a:r>
            <a:r>
              <a:rPr lang="en-US" altLang="zh-CN" b="1" u="none" dirty="0"/>
              <a:t>1915</a:t>
            </a:r>
            <a:r>
              <a:rPr lang="zh-CN" altLang="en-US" b="1" u="none" dirty="0"/>
              <a:t>年），涉及理、工、农、医、人文社会科学等所有学科领域。数据库每日更新。</a:t>
            </a:r>
            <a:endParaRPr lang="en-US" altLang="zh-CN" b="1" u="none" dirty="0"/>
          </a:p>
          <a:p>
            <a:endParaRPr lang="en-US" altLang="zh-CN" b="1" u="none" dirty="0"/>
          </a:p>
          <a:p>
            <a:r>
              <a:rPr lang="zh-CN" altLang="en-US" b="1" u="none" dirty="0">
                <a:solidFill>
                  <a:srgbClr val="00B0F0"/>
                </a:solidFill>
                <a:latin typeface="华文细黑" panose="02010600040101010101" pitchFamily="2" charset="-122"/>
                <a:ea typeface="华文细黑" panose="02010600040101010101" pitchFamily="2" charset="-122"/>
              </a:rPr>
              <a:t>特色内容</a:t>
            </a:r>
            <a:r>
              <a:rPr lang="zh-CN" altLang="en-US" b="1" u="none" dirty="0">
                <a:solidFill>
                  <a:schemeClr val="bg1">
                    <a:lumMod val="50000"/>
                  </a:schemeClr>
                </a:solidFill>
                <a:latin typeface="华文细黑" panose="02010600040101010101" pitchFamily="2" charset="-122"/>
                <a:ea typeface="华文细黑" panose="02010600040101010101" pitchFamily="2" charset="-122"/>
              </a:rPr>
              <a:t>：</a:t>
            </a:r>
            <a:r>
              <a:rPr lang="zh-CN" altLang="en-US" b="1" u="none" dirty="0"/>
              <a:t>资源总库、国际文献总库、行业知识服务平台、个人</a:t>
            </a:r>
            <a:r>
              <a:rPr lang="en-US" altLang="zh-CN" b="1" u="none" dirty="0"/>
              <a:t>/</a:t>
            </a:r>
            <a:r>
              <a:rPr lang="zh-CN" altLang="en-US" b="1" u="none" dirty="0"/>
              <a:t>机构数字图书馆、文献数据评价、知识元检索、中国年鉴网络出版总库等。</a:t>
            </a:r>
            <a:endParaRPr lang="en-US" altLang="zh-CN" b="1" u="none" dirty="0"/>
          </a:p>
          <a:p>
            <a:endParaRPr lang="en-US" altLang="zh-CN"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p:txBody>
      </p:sp>
      <p:sp>
        <p:nvSpPr>
          <p:cNvPr id="8" name="平行四边形 7"/>
          <p:cNvSpPr/>
          <p:nvPr/>
        </p:nvSpPr>
        <p:spPr>
          <a:xfrm>
            <a:off x="285855" y="949485"/>
            <a:ext cx="1221922" cy="639095"/>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a</a:t>
            </a:r>
            <a:endParaRPr lang="zh-CN" altLang="en-US" sz="5400" dirty="0">
              <a:latin typeface="Oswald" panose="020B0604020202020204" charset="0"/>
            </a:endParaRPr>
          </a:p>
        </p:txBody>
      </p:sp>
      <p:sp>
        <p:nvSpPr>
          <p:cNvPr id="30" name="文本框 29"/>
          <p:cNvSpPr txBox="1"/>
          <p:nvPr/>
        </p:nvSpPr>
        <p:spPr>
          <a:xfrm>
            <a:off x="1507777" y="723349"/>
            <a:ext cx="7536103" cy="1200329"/>
          </a:xfrm>
          <a:prstGeom prst="rect">
            <a:avLst/>
          </a:prstGeom>
          <a:noFill/>
        </p:spPr>
        <p:txBody>
          <a:bodyPr wrap="square" rtlCol="0">
            <a:spAutoFit/>
          </a:bodyPr>
          <a:lstStyle/>
          <a:p>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中国知网，是国家知识基础设施（</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National Knowledge Infrastructure</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NKI</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）的概念，由世界银行于</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1998</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年提出。</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CNKI</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工程是以实现全社会知识资源传播共享与增值利用为目标的信息化建设项目，由清华大学、清华同方发起，始建于</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1999</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年</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6</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月。</a:t>
            </a:r>
            <a:endPar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sp>
        <p:nvSpPr>
          <p:cNvPr id="16" name="Rectangle 5"/>
          <p:cNvSpPr/>
          <p:nvPr/>
        </p:nvSpPr>
        <p:spPr>
          <a:xfrm>
            <a:off x="6974957" y="3771844"/>
            <a:ext cx="1589291" cy="994686"/>
          </a:xfrm>
          <a:prstGeom prst="rect">
            <a:avLst/>
          </a:prstGeom>
        </p:spPr>
        <p:txBody>
          <a:bodyPr wrap="square" lIns="70667" tIns="35333" rIns="70667" bIns="35333">
            <a:spAutoFit/>
          </a:bodyPr>
          <a:lstStyle/>
          <a:p>
            <a:pPr algn="ctr"/>
            <a:r>
              <a:rPr lang="zh-CN" altLang="en-US" sz="12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可百度“逼格</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”，或登录：</a:t>
            </a:r>
            <a:r>
              <a:rPr lang="en-US" altLang="zh-CN" sz="1200" dirty="0">
                <a:solidFill>
                  <a:schemeClr val="bg1"/>
                </a:solidFill>
                <a:latin typeface="华文细黑" panose="02010600040101010101" pitchFamily="2" charset="-122"/>
                <a:ea typeface="华文细黑" panose="02010600040101010101" pitchFamily="2" charset="-122"/>
              </a:rPr>
              <a:t>www.tretars.com</a:t>
            </a:r>
          </a:p>
        </p:txBody>
      </p:sp>
      <p:sp>
        <p:nvSpPr>
          <p:cNvPr id="17" name="Rectangle 5"/>
          <p:cNvSpPr/>
          <p:nvPr/>
        </p:nvSpPr>
        <p:spPr>
          <a:xfrm>
            <a:off x="619954" y="4007430"/>
            <a:ext cx="1099645" cy="763853"/>
          </a:xfrm>
          <a:prstGeom prst="rect">
            <a:avLst/>
          </a:prstGeom>
        </p:spPr>
        <p:txBody>
          <a:bodyPr wrap="square" lIns="70667" tIns="35333" rIns="70667" bIns="35333">
            <a:spAutoFit/>
          </a:bodyPr>
          <a:lstStyle/>
          <a:p>
            <a:pPr algn="ctr"/>
            <a:r>
              <a:rPr lang="zh-CN" altLang="en-US" sz="9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900" dirty="0">
                <a:solidFill>
                  <a:schemeClr val="bg1"/>
                </a:solidFill>
                <a:latin typeface="华文细黑" panose="02010600040101010101" pitchFamily="2" charset="-122"/>
                <a:ea typeface="华文细黑" panose="02010600040101010101" pitchFamily="2" charset="-122"/>
              </a:rPr>
              <a:t>PPT</a:t>
            </a:r>
            <a:r>
              <a:rPr lang="zh-CN" altLang="en-US" sz="900" dirty="0">
                <a:solidFill>
                  <a:schemeClr val="bg1"/>
                </a:solidFill>
                <a:latin typeface="华文细黑" panose="02010600040101010101" pitchFamily="2" charset="-122"/>
                <a:ea typeface="华文细黑" panose="02010600040101010101" pitchFamily="2" charset="-122"/>
              </a:rPr>
              <a:t>可百度“逼格</a:t>
            </a:r>
            <a:r>
              <a:rPr lang="en-US" altLang="zh-CN" sz="900" dirty="0">
                <a:solidFill>
                  <a:schemeClr val="bg1"/>
                </a:solidFill>
                <a:latin typeface="华文细黑" panose="02010600040101010101" pitchFamily="2" charset="-122"/>
                <a:ea typeface="华文细黑" panose="02010600040101010101" pitchFamily="2" charset="-122"/>
              </a:rPr>
              <a:t>PPT</a:t>
            </a:r>
            <a:r>
              <a:rPr lang="zh-CN" altLang="en-US" sz="900" dirty="0">
                <a:solidFill>
                  <a:schemeClr val="bg1"/>
                </a:solidFill>
                <a:latin typeface="华文细黑" panose="02010600040101010101" pitchFamily="2" charset="-122"/>
                <a:ea typeface="华文细黑" panose="02010600040101010101" pitchFamily="2" charset="-122"/>
              </a:rPr>
              <a:t>”，或登录：</a:t>
            </a:r>
            <a:r>
              <a:rPr lang="en-US" altLang="zh-CN" sz="900" dirty="0">
                <a:solidFill>
                  <a:schemeClr val="bg1"/>
                </a:solidFill>
                <a:latin typeface="华文细黑" panose="02010600040101010101" pitchFamily="2" charset="-122"/>
                <a:ea typeface="华文细黑" panose="02010600040101010101" pitchFamily="2" charset="-122"/>
              </a:rPr>
              <a:t>www.tretars.com</a:t>
            </a:r>
          </a:p>
        </p:txBody>
      </p:sp>
      <p:pic>
        <p:nvPicPr>
          <p:cNvPr id="2" name="图片 1"/>
          <p:cNvPicPr>
            <a:picLocks noChangeAspect="1"/>
          </p:cNvPicPr>
          <p:nvPr/>
        </p:nvPicPr>
        <p:blipFill>
          <a:blip r:embed="rId2"/>
          <a:stretch>
            <a:fillRect/>
          </a:stretch>
        </p:blipFill>
        <p:spPr>
          <a:xfrm>
            <a:off x="890380" y="4013389"/>
            <a:ext cx="7192857" cy="835715"/>
          </a:xfrm>
          <a:prstGeom prst="rect">
            <a:avLst/>
          </a:prstGeom>
        </p:spPr>
      </p:pic>
    </p:spTree>
    <p:extLst>
      <p:ext uri="{BB962C8B-B14F-4D97-AF65-F5344CB8AC3E}">
        <p14:creationId xmlns:p14="http://schemas.microsoft.com/office/powerpoint/2010/main" val="2098084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99608" y="858856"/>
            <a:ext cx="7952154" cy="4189082"/>
          </a:xfrm>
          <a:prstGeom prst="rect">
            <a:avLst/>
          </a:prstGeom>
        </p:spPr>
      </p:pic>
      <p:sp>
        <p:nvSpPr>
          <p:cNvPr id="2" name="标题 1"/>
          <p:cNvSpPr>
            <a:spLocks noGrp="1"/>
          </p:cNvSpPr>
          <p:nvPr>
            <p:ph type="title"/>
          </p:nvPr>
        </p:nvSpPr>
        <p:spPr/>
        <p:txBody>
          <a:bodyPr>
            <a:normAutofit fontScale="90000"/>
          </a:bodyPr>
          <a:lstStyle/>
          <a:p>
            <a:r>
              <a:rPr kumimoji="1" lang="zh-CN" altLang="en-US" dirty="0"/>
              <a:t>平台概览</a:t>
            </a:r>
          </a:p>
        </p:txBody>
      </p:sp>
    </p:spTree>
    <p:extLst>
      <p:ext uri="{BB962C8B-B14F-4D97-AF65-F5344CB8AC3E}">
        <p14:creationId xmlns:p14="http://schemas.microsoft.com/office/powerpoint/2010/main" val="817968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98592" y="110519"/>
            <a:ext cx="5083430" cy="658058"/>
          </a:xfrm>
          <a:prstGeom prst="rect">
            <a:avLst/>
          </a:prstGeom>
        </p:spPr>
        <p:txBody>
          <a:bodyPr vert="horz" lIns="91440" tIns="45720" rIns="91440" bIns="45720" rtlCol="0" anchor="ctr">
            <a:normAutofit fontScale="97500"/>
          </a:bodyPr>
          <a:lstStyle>
            <a:defPPr>
              <a:defRPr lang="zh-CN"/>
            </a:defPPr>
            <a:lvl1pPr eaLnBrk="0" fontAlgn="base" hangingPunct="0">
              <a:spcBef>
                <a:spcPct val="0"/>
              </a:spcBef>
              <a:spcAft>
                <a:spcPct val="0"/>
              </a:spcAft>
              <a:buNone/>
              <a:defRPr kumimoji="1" sz="3600" b="1">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万方数据</a:t>
            </a:r>
            <a:endParaRPr lang="en-US" dirty="0"/>
          </a:p>
        </p:txBody>
      </p:sp>
      <p:sp>
        <p:nvSpPr>
          <p:cNvPr id="4" name="TextBox 40"/>
          <p:cNvSpPr txBox="1"/>
          <p:nvPr/>
        </p:nvSpPr>
        <p:spPr>
          <a:xfrm>
            <a:off x="316378" y="2393469"/>
            <a:ext cx="8578367" cy="2554545"/>
          </a:xfrm>
          <a:prstGeom prst="rect">
            <a:avLst/>
          </a:prstGeom>
          <a:noFill/>
        </p:spPr>
        <p:txBody>
          <a:bodyPr wrap="square" rtlCol="0">
            <a:spAutoFit/>
          </a:bodyPr>
          <a:lstStyle/>
          <a:p>
            <a:r>
              <a:rPr lang="zh-CN" altLang="en-US" sz="2000" b="1" u="none" dirty="0">
                <a:solidFill>
                  <a:srgbClr val="00B0F0"/>
                </a:solidFill>
                <a:latin typeface="华文细黑" panose="02010600040101010101" pitchFamily="2" charset="-122"/>
                <a:ea typeface="华文细黑" panose="02010600040101010101" pitchFamily="2" charset="-122"/>
              </a:rPr>
              <a:t>平台简介</a:t>
            </a:r>
            <a:r>
              <a:rPr lang="zh-CN" altLang="en-US" sz="2000" u="none" dirty="0">
                <a:solidFill>
                  <a:schemeClr val="bg1">
                    <a:lumMod val="50000"/>
                  </a:schemeClr>
                </a:solidFill>
                <a:latin typeface="华文细黑" panose="02010600040101010101" pitchFamily="2" charset="-122"/>
                <a:ea typeface="华文细黑" panose="02010600040101010101" pitchFamily="2" charset="-122"/>
              </a:rPr>
              <a:t>：</a:t>
            </a:r>
            <a:r>
              <a:rPr lang="zh-CN" altLang="en-US" sz="2000" b="1" u="none" dirty="0"/>
              <a:t>万方数据股份有限公司开发的万方数据资源系统是集成果、法律法规、标准、学位论文、会议论文、期刊论文、专利文献、商务信息为一体的综合信息系统，约</a:t>
            </a:r>
            <a:r>
              <a:rPr lang="en-US" altLang="zh-CN" sz="2000" b="1" u="none" dirty="0"/>
              <a:t>70</a:t>
            </a:r>
            <a:r>
              <a:rPr lang="zh-CN" altLang="en-US" sz="2000" b="1" u="none" dirty="0"/>
              <a:t>个数据库涉及自然科学、人文科学、社会科学、工程技术等所有学科领域。部分数据库可提供全文。</a:t>
            </a:r>
          </a:p>
          <a:p>
            <a:endParaRPr lang="en-US" altLang="zh-CN" sz="2000" b="1" u="none" dirty="0"/>
          </a:p>
          <a:p>
            <a:r>
              <a:rPr lang="zh-CN" altLang="en-US" sz="2000" b="1" u="none" dirty="0">
                <a:solidFill>
                  <a:srgbClr val="00B0F0"/>
                </a:solidFill>
                <a:latin typeface="华文细黑" panose="02010600040101010101" pitchFamily="2" charset="-122"/>
                <a:ea typeface="华文细黑" panose="02010600040101010101" pitchFamily="2" charset="-122"/>
              </a:rPr>
              <a:t>特色内容</a:t>
            </a:r>
            <a:r>
              <a:rPr lang="zh-CN" altLang="en-US" sz="2000" b="1" u="none" dirty="0">
                <a:solidFill>
                  <a:schemeClr val="bg1">
                    <a:lumMod val="50000"/>
                  </a:schemeClr>
                </a:solidFill>
                <a:latin typeface="华文细黑" panose="02010600040101010101" pitchFamily="2" charset="-122"/>
                <a:ea typeface="华文细黑" panose="02010600040101010101" pitchFamily="2" charset="-122"/>
              </a:rPr>
              <a:t>：</a:t>
            </a:r>
            <a:r>
              <a:rPr lang="zh-CN" altLang="en-US" sz="2000" b="1" u="none" dirty="0"/>
              <a:t>查新</a:t>
            </a:r>
            <a:r>
              <a:rPr lang="en-US" altLang="zh-CN" sz="2000" b="1" u="none" dirty="0"/>
              <a:t>/</a:t>
            </a:r>
            <a:r>
              <a:rPr lang="zh-CN" altLang="en-US" sz="2000" b="1" u="none" dirty="0"/>
              <a:t>跨库检索、论文相似性检测、中国英文科技期刊引证报告、万方标准数据库等。</a:t>
            </a:r>
          </a:p>
          <a:p>
            <a:endParaRPr lang="en-US" altLang="zh-CN" sz="2000" b="1"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p:txBody>
      </p:sp>
      <p:sp>
        <p:nvSpPr>
          <p:cNvPr id="8" name="平行四边形 7"/>
          <p:cNvSpPr/>
          <p:nvPr/>
        </p:nvSpPr>
        <p:spPr>
          <a:xfrm>
            <a:off x="285855" y="949485"/>
            <a:ext cx="1221922" cy="639095"/>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b</a:t>
            </a:r>
            <a:endParaRPr lang="zh-CN" altLang="en-US" sz="5400" dirty="0">
              <a:latin typeface="Oswald" panose="020B0604020202020204" charset="0"/>
            </a:endParaRPr>
          </a:p>
        </p:txBody>
      </p:sp>
      <p:sp>
        <p:nvSpPr>
          <p:cNvPr id="30" name="文本框 29"/>
          <p:cNvSpPr txBox="1"/>
          <p:nvPr/>
        </p:nvSpPr>
        <p:spPr>
          <a:xfrm>
            <a:off x="1536633" y="771550"/>
            <a:ext cx="7358113" cy="1477328"/>
          </a:xfrm>
          <a:prstGeom prst="rect">
            <a:avLst/>
          </a:prstGeom>
          <a:noFill/>
        </p:spPr>
        <p:txBody>
          <a:bodyPr wrap="square" rtlCol="0">
            <a:spAutoFit/>
          </a:bodyPr>
          <a:lstStyle>
            <a:defPPr>
              <a:defRPr lang="zh-CN"/>
            </a:defPPr>
            <a:lvl1pPr>
              <a:defRPr b="1" u="none">
                <a:ln w="0"/>
                <a:effectLst>
                  <a:reflection blurRad="6350" stA="53000" endA="300" endPos="35500" dir="5400000" sy="-90000" algn="bl" rotWithShape="0"/>
                </a:effectLst>
                <a:latin typeface="华文细黑" panose="02010600040101010101" pitchFamily="2" charset="-122"/>
                <a:ea typeface="华文细黑" panose="02010600040101010101" pitchFamily="2" charset="-122"/>
              </a:defRPr>
            </a:lvl1pPr>
          </a:lstStyle>
          <a:p>
            <a:r>
              <a:rPr lang="zh-CN" altLang="en-US" dirty="0"/>
              <a:t>万方数据库是由万方数据公司开发的，涵盖期刊、会议纪要、论文、学术成果、学术会议论文的大型网络数据库；也是和中国知网齐名的中国专业的学术数据库。其开发公司</a:t>
            </a:r>
            <a:r>
              <a:rPr lang="en-US" altLang="zh-CN" dirty="0"/>
              <a:t>——</a:t>
            </a:r>
            <a:r>
              <a:rPr lang="zh-CN" altLang="en-US" dirty="0"/>
              <a:t>万方数据股份有限公司是国内第一家以信息服务为核心的股份制高新技术企业，是在互联网领域，集信息资源产品、信息增值服务和信息处理方案为一体的综合信息服务商。</a:t>
            </a:r>
            <a:endParaRPr lang="en-US" altLang="zh-CN" dirty="0"/>
          </a:p>
        </p:txBody>
      </p:sp>
      <p:sp>
        <p:nvSpPr>
          <p:cNvPr id="16" name="Rectangle 5"/>
          <p:cNvSpPr/>
          <p:nvPr/>
        </p:nvSpPr>
        <p:spPr>
          <a:xfrm>
            <a:off x="6974957" y="3771844"/>
            <a:ext cx="1589291" cy="994686"/>
          </a:xfrm>
          <a:prstGeom prst="rect">
            <a:avLst/>
          </a:prstGeom>
        </p:spPr>
        <p:txBody>
          <a:bodyPr wrap="square" lIns="70667" tIns="35333" rIns="70667" bIns="35333">
            <a:spAutoFit/>
          </a:bodyPr>
          <a:lstStyle/>
          <a:p>
            <a:pPr algn="ctr"/>
            <a:r>
              <a:rPr lang="zh-CN" altLang="en-US" sz="12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可百度“逼格</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”，或登录：</a:t>
            </a:r>
            <a:r>
              <a:rPr lang="en-US" altLang="zh-CN" sz="1200" dirty="0">
                <a:solidFill>
                  <a:schemeClr val="bg1"/>
                </a:solidFill>
                <a:latin typeface="华文细黑" panose="02010600040101010101" pitchFamily="2" charset="-122"/>
                <a:ea typeface="华文细黑" panose="02010600040101010101" pitchFamily="2" charset="-122"/>
              </a:rPr>
              <a:t>www.tretars.com</a:t>
            </a:r>
          </a:p>
        </p:txBody>
      </p:sp>
      <p:pic>
        <p:nvPicPr>
          <p:cNvPr id="3" name="图片 2"/>
          <p:cNvPicPr>
            <a:picLocks noChangeAspect="1"/>
          </p:cNvPicPr>
          <p:nvPr/>
        </p:nvPicPr>
        <p:blipFill>
          <a:blip r:embed="rId3"/>
          <a:stretch>
            <a:fillRect/>
          </a:stretch>
        </p:blipFill>
        <p:spPr>
          <a:xfrm>
            <a:off x="1249961" y="4538143"/>
            <a:ext cx="7314286" cy="605357"/>
          </a:xfrm>
          <a:prstGeom prst="rect">
            <a:avLst/>
          </a:prstGeom>
        </p:spPr>
      </p:pic>
    </p:spTree>
    <p:extLst>
      <p:ext uri="{BB962C8B-B14F-4D97-AF65-F5344CB8AC3E}">
        <p14:creationId xmlns:p14="http://schemas.microsoft.com/office/powerpoint/2010/main" val="1325364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3910079" y="727383"/>
            <a:ext cx="0" cy="878300"/>
          </a:xfrm>
          <a:prstGeom prst="line">
            <a:avLst/>
          </a:prstGeom>
          <a:ln w="57150">
            <a:solidFill>
              <a:srgbClr val="0CB69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123825" y="878265"/>
            <a:ext cx="8514413" cy="3870377"/>
          </a:xfrm>
          <a:prstGeom prst="rect">
            <a:avLst/>
          </a:prstGeom>
        </p:spPr>
      </p:pic>
      <p:sp>
        <p:nvSpPr>
          <p:cNvPr id="3" name="标题 2"/>
          <p:cNvSpPr>
            <a:spLocks noGrp="1"/>
          </p:cNvSpPr>
          <p:nvPr>
            <p:ph type="title"/>
          </p:nvPr>
        </p:nvSpPr>
        <p:spPr/>
        <p:txBody>
          <a:bodyPr>
            <a:normAutofit fontScale="90000"/>
          </a:bodyPr>
          <a:lstStyle/>
          <a:p>
            <a:r>
              <a:rPr kumimoji="1" lang="zh-CN" altLang="en-US" dirty="0"/>
              <a:t>平台概览</a:t>
            </a:r>
          </a:p>
        </p:txBody>
      </p:sp>
    </p:spTree>
    <p:extLst>
      <p:ext uri="{BB962C8B-B14F-4D97-AF65-F5344CB8AC3E}">
        <p14:creationId xmlns:p14="http://schemas.microsoft.com/office/powerpoint/2010/main" val="1702613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209550" y="1383857"/>
            <a:ext cx="2242706" cy="3785652"/>
          </a:xfrm>
          <a:prstGeom prst="rect">
            <a:avLst/>
          </a:prstGeom>
          <a:noFill/>
        </p:spPr>
        <p:txBody>
          <a:bodyPr wrap="square" rtlCol="0">
            <a:spAutoFit/>
          </a:bodyPr>
          <a:lstStyle/>
          <a:p>
            <a:r>
              <a:rPr lang="zh-CN" altLang="en-US" sz="2400" b="1" u="none" dirty="0"/>
              <a:t>万方标准数据库包括中国国家标准、行业标准等</a:t>
            </a:r>
            <a:r>
              <a:rPr lang="en-US" altLang="zh-CN" sz="2400" b="1" u="none" dirty="0"/>
              <a:t>1</a:t>
            </a:r>
            <a:r>
              <a:rPr lang="zh-CN" altLang="en-US" sz="2400" b="1" u="none" dirty="0"/>
              <a:t>万多条记录。每月更新。</a:t>
            </a:r>
            <a:endParaRPr lang="en-US" altLang="zh-CN" sz="2400" b="1" u="none" dirty="0"/>
          </a:p>
          <a:p>
            <a:endParaRPr lang="en-US" altLang="zh-CN" sz="2400" b="1" u="none" dirty="0">
              <a:solidFill>
                <a:srgbClr val="334D5C"/>
              </a:solidFill>
              <a:latin typeface="华文细黑" panose="02010600040101010101" pitchFamily="2" charset="-122"/>
              <a:ea typeface="华文细黑" panose="02010600040101010101" pitchFamily="2" charset="-122"/>
            </a:endParaRPr>
          </a:p>
          <a:p>
            <a:r>
              <a:rPr lang="zh-CN" altLang="en-US" sz="2400" b="1" u="none" dirty="0">
                <a:solidFill>
                  <a:srgbClr val="334D5C"/>
                </a:solidFill>
                <a:latin typeface="华文细黑" panose="02010600040101010101" pitchFamily="2" charset="-122"/>
                <a:ea typeface="华文细黑" panose="02010600040101010101" pitchFamily="2" charset="-122"/>
              </a:rPr>
              <a:t>分为国家标准和行业标准两个数据库</a:t>
            </a:r>
            <a:endParaRPr lang="en-US" altLang="zh-CN" sz="2400" b="1" u="none" dirty="0">
              <a:solidFill>
                <a:srgbClr val="334D5C"/>
              </a:solidFill>
              <a:latin typeface="华文细黑" panose="02010600040101010101" pitchFamily="2" charset="-122"/>
              <a:ea typeface="华文细黑" panose="02010600040101010101" pitchFamily="2" charset="-122"/>
            </a:endParaRPr>
          </a:p>
        </p:txBody>
      </p:sp>
      <p:cxnSp>
        <p:nvCxnSpPr>
          <p:cNvPr id="48" name="直接连接符 47"/>
          <p:cNvCxnSpPr/>
          <p:nvPr/>
        </p:nvCxnSpPr>
        <p:spPr>
          <a:xfrm>
            <a:off x="6213593" y="779338"/>
            <a:ext cx="0" cy="878300"/>
          </a:xfrm>
          <a:prstGeom prst="line">
            <a:avLst/>
          </a:prstGeom>
          <a:ln w="57150">
            <a:solidFill>
              <a:srgbClr val="0CB69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2511410" y="1300048"/>
            <a:ext cx="6391594" cy="1802916"/>
          </a:xfrm>
          <a:prstGeom prst="rect">
            <a:avLst/>
          </a:prstGeom>
        </p:spPr>
      </p:pic>
      <p:sp>
        <p:nvSpPr>
          <p:cNvPr id="4" name="标题 3"/>
          <p:cNvSpPr>
            <a:spLocks noGrp="1"/>
          </p:cNvSpPr>
          <p:nvPr>
            <p:ph type="title"/>
          </p:nvPr>
        </p:nvSpPr>
        <p:spPr/>
        <p:txBody>
          <a:bodyPr>
            <a:normAutofit fontScale="90000"/>
          </a:bodyPr>
          <a:lstStyle/>
          <a:p>
            <a:r>
              <a:rPr kumimoji="1" lang="zh-CN" altLang="en-US" dirty="0"/>
              <a:t>万方标准数据库</a:t>
            </a:r>
          </a:p>
        </p:txBody>
      </p:sp>
    </p:spTree>
    <p:extLst>
      <p:ext uri="{BB962C8B-B14F-4D97-AF65-F5344CB8AC3E}">
        <p14:creationId xmlns:p14="http://schemas.microsoft.com/office/powerpoint/2010/main" val="354215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179512" y="51470"/>
            <a:ext cx="5083430" cy="658058"/>
          </a:xfrm>
          <a:prstGeom prst="rect">
            <a:avLst/>
          </a:prstGeom>
        </p:spPr>
        <p:txBody>
          <a:bodyPr vert="horz" lIns="91440" tIns="45720" rIns="91440" bIns="45720" rtlCol="0" anchor="ctr">
            <a:normAutofit fontScale="97500"/>
          </a:bodyPr>
          <a:lstStyle>
            <a:lvl1pPr eaLnBrk="0" fontAlgn="base" hangingPunct="0">
              <a:spcBef>
                <a:spcPct val="0"/>
              </a:spcBef>
              <a:spcAft>
                <a:spcPct val="0"/>
              </a:spcAft>
              <a:buNone/>
              <a:defRPr kumimoji="1" lang="en-US" altLang="en-US" sz="3600" b="1"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国内权威引文数据库</a:t>
            </a:r>
            <a:endParaRPr lang="en-US" dirty="0"/>
          </a:p>
        </p:txBody>
      </p:sp>
      <p:sp>
        <p:nvSpPr>
          <p:cNvPr id="4" name="TextBox 40"/>
          <p:cNvSpPr txBox="1"/>
          <p:nvPr/>
        </p:nvSpPr>
        <p:spPr>
          <a:xfrm>
            <a:off x="353756" y="1899978"/>
            <a:ext cx="8578367" cy="830997"/>
          </a:xfrm>
          <a:prstGeom prst="rect">
            <a:avLst/>
          </a:prstGeom>
          <a:noFill/>
        </p:spPr>
        <p:txBody>
          <a:bodyPr wrap="square" rtlCol="0">
            <a:spAutoFit/>
          </a:bodyPr>
          <a:lstStyle/>
          <a:p>
            <a:r>
              <a:rPr lang="zh-CN" altLang="en-US" sz="2400" b="1" u="none" dirty="0">
                <a:solidFill>
                  <a:srgbClr val="00B0F0"/>
                </a:solidFill>
                <a:latin typeface="华文细黑" panose="02010600040101010101" pitchFamily="2" charset="-122"/>
                <a:ea typeface="华文细黑" panose="02010600040101010101" pitchFamily="2" charset="-122"/>
              </a:rPr>
              <a:t>类型特点</a:t>
            </a:r>
            <a:r>
              <a:rPr lang="zh-CN" altLang="en-US" sz="2400" u="none" dirty="0">
                <a:solidFill>
                  <a:schemeClr val="bg1">
                    <a:lumMod val="50000"/>
                  </a:schemeClr>
                </a:solidFill>
                <a:latin typeface="华文细黑" panose="02010600040101010101" pitchFamily="2" charset="-122"/>
                <a:ea typeface="华文细黑" panose="02010600040101010101" pitchFamily="2" charset="-122"/>
              </a:rPr>
              <a:t>：</a:t>
            </a:r>
            <a:r>
              <a:rPr lang="zh-CN" altLang="en-US" sz="2400"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具有收录范围广泛，便于检索，揭示文献信息深入、详细的优点。主要用于对期刊或论文进行计量评价。</a:t>
            </a:r>
            <a:endParaRPr lang="en-US" altLang="zh-CN" sz="2400" u="none" dirty="0">
              <a:ln w="0"/>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p:txBody>
      </p:sp>
      <p:sp>
        <p:nvSpPr>
          <p:cNvPr id="8" name="平行四边形 7"/>
          <p:cNvSpPr/>
          <p:nvPr/>
        </p:nvSpPr>
        <p:spPr>
          <a:xfrm>
            <a:off x="285855" y="949485"/>
            <a:ext cx="1221922" cy="639095"/>
          </a:xfrm>
          <a:prstGeom prst="parallelogram">
            <a:avLst>
              <a:gd name="adj" fmla="val 0"/>
            </a:avLst>
          </a:prstGeom>
          <a:solidFill>
            <a:srgbClr val="45B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2</a:t>
            </a:r>
            <a:endParaRPr lang="zh-CN" altLang="en-US" sz="5400" dirty="0">
              <a:latin typeface="Oswald" panose="020B0604020202020204" charset="0"/>
            </a:endParaRPr>
          </a:p>
        </p:txBody>
      </p:sp>
      <p:sp>
        <p:nvSpPr>
          <p:cNvPr id="30" name="文本框 29"/>
          <p:cNvSpPr txBox="1"/>
          <p:nvPr/>
        </p:nvSpPr>
        <p:spPr>
          <a:xfrm>
            <a:off x="1535332" y="987574"/>
            <a:ext cx="7429156" cy="523220"/>
          </a:xfrm>
          <a:prstGeom prst="rect">
            <a:avLst/>
          </a:prstGeom>
          <a:noFill/>
        </p:spPr>
        <p:txBody>
          <a:bodyPr wrap="square" rtlCol="0">
            <a:spAutoFit/>
          </a:bodyPr>
          <a:lstStyle/>
          <a:p>
            <a:r>
              <a:rPr lang="zh-CN" altLang="en-US" sz="2800" b="1" u="none" dirty="0">
                <a:ln w="0"/>
                <a:solidFill>
                  <a:srgbClr val="FF0000"/>
                </a:soli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中国科学引文数据库、中文社会科学引文索引</a:t>
            </a:r>
            <a:endParaRPr lang="en-US" altLang="zh-CN" sz="2800" b="1" u="none" dirty="0">
              <a:ln w="0"/>
              <a:solidFill>
                <a:srgbClr val="FF0000"/>
              </a:soli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pic>
        <p:nvPicPr>
          <p:cNvPr id="2" name="图片 1"/>
          <p:cNvPicPr>
            <a:picLocks noChangeAspect="1"/>
          </p:cNvPicPr>
          <p:nvPr/>
        </p:nvPicPr>
        <p:blipFill>
          <a:blip r:embed="rId2"/>
          <a:stretch>
            <a:fillRect/>
          </a:stretch>
        </p:blipFill>
        <p:spPr>
          <a:xfrm>
            <a:off x="353755" y="2936894"/>
            <a:ext cx="3564132" cy="1562783"/>
          </a:xfrm>
          <a:prstGeom prst="rect">
            <a:avLst/>
          </a:prstGeom>
        </p:spPr>
      </p:pic>
      <p:pic>
        <p:nvPicPr>
          <p:cNvPr id="6" name="图片 5"/>
          <p:cNvPicPr>
            <a:picLocks noChangeAspect="1"/>
          </p:cNvPicPr>
          <p:nvPr/>
        </p:nvPicPr>
        <p:blipFill>
          <a:blip r:embed="rId3"/>
          <a:stretch>
            <a:fillRect/>
          </a:stretch>
        </p:blipFill>
        <p:spPr>
          <a:xfrm>
            <a:off x="4932041" y="2942665"/>
            <a:ext cx="3585171" cy="1562783"/>
          </a:xfrm>
          <a:prstGeom prst="rect">
            <a:avLst/>
          </a:prstGeom>
        </p:spPr>
      </p:pic>
    </p:spTree>
    <p:extLst>
      <p:ext uri="{BB962C8B-B14F-4D97-AF65-F5344CB8AC3E}">
        <p14:creationId xmlns:p14="http://schemas.microsoft.com/office/powerpoint/2010/main" val="844947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0" y="51470"/>
            <a:ext cx="7358112" cy="658058"/>
          </a:xfrm>
          <a:prstGeom prst="rect">
            <a:avLst/>
          </a:prstGeom>
        </p:spPr>
        <p:txBody>
          <a:bodyPr vert="horz" lIns="91440" tIns="45720" rIns="91440" bIns="45720" rtlCol="0" anchor="ctr">
            <a:normAutofit fontScale="97500"/>
          </a:bodyPr>
          <a:lstStyle>
            <a:lvl1pPr eaLnBrk="0" fontAlgn="base" hangingPunct="0">
              <a:spcBef>
                <a:spcPct val="0"/>
              </a:spcBef>
              <a:spcAft>
                <a:spcPct val="0"/>
              </a:spcAft>
              <a:buNone/>
              <a:defRPr kumimoji="1" lang="en-US" altLang="en-US" sz="3600" b="1"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中国科学引文数据库（</a:t>
            </a:r>
            <a:r>
              <a:rPr lang="en-US" altLang="zh-CN" dirty="0"/>
              <a:t>CSCD</a:t>
            </a:r>
            <a:r>
              <a:rPr lang="zh-CN" altLang="en-US" dirty="0"/>
              <a:t>）</a:t>
            </a:r>
            <a:endParaRPr lang="en-US" dirty="0"/>
          </a:p>
        </p:txBody>
      </p:sp>
      <p:sp>
        <p:nvSpPr>
          <p:cNvPr id="4" name="TextBox 40"/>
          <p:cNvSpPr txBox="1"/>
          <p:nvPr/>
        </p:nvSpPr>
        <p:spPr>
          <a:xfrm>
            <a:off x="285855" y="1707654"/>
            <a:ext cx="8578367" cy="1692771"/>
          </a:xfrm>
          <a:prstGeom prst="rect">
            <a:avLst/>
          </a:prstGeom>
          <a:noFill/>
        </p:spPr>
        <p:txBody>
          <a:bodyPr wrap="square" rtlCol="0">
            <a:spAutoFit/>
          </a:bodyPr>
          <a:lstStyle/>
          <a:p>
            <a:endParaRPr lang="en-US" altLang="zh-CN" sz="1200" b="1" dirty="0">
              <a:solidFill>
                <a:srgbClr val="00B0F0"/>
              </a:solidFill>
              <a:latin typeface="华文细黑" panose="02010600040101010101" pitchFamily="2" charset="-122"/>
              <a:ea typeface="华文细黑" panose="02010600040101010101" pitchFamily="2" charset="-122"/>
            </a:endParaRPr>
          </a:p>
          <a:p>
            <a:r>
              <a:rPr lang="zh-CN" altLang="en-US" sz="1600" b="1" u="none" dirty="0">
                <a:solidFill>
                  <a:srgbClr val="00B0F0"/>
                </a:solidFill>
                <a:latin typeface="华文细黑" panose="02010600040101010101" pitchFamily="2" charset="-122"/>
                <a:ea typeface="华文细黑" panose="02010600040101010101" pitchFamily="2" charset="-122"/>
              </a:rPr>
              <a:t>依托平台</a:t>
            </a:r>
            <a:r>
              <a:rPr lang="zh-CN" altLang="en-US" sz="1600" u="none" dirty="0">
                <a:solidFill>
                  <a:schemeClr val="bg1">
                    <a:lumMod val="50000"/>
                  </a:schemeClr>
                </a:solidFill>
                <a:latin typeface="华文细黑" panose="02010600040101010101" pitchFamily="2" charset="-122"/>
                <a:ea typeface="华文细黑" panose="02010600040101010101" pitchFamily="2" charset="-122"/>
              </a:rPr>
              <a:t>：</a:t>
            </a:r>
            <a:r>
              <a:rPr lang="zh-CN" altLang="en-US" sz="1600" b="1" u="none" dirty="0"/>
              <a:t>中国科学引文数据库依托</a:t>
            </a:r>
            <a:r>
              <a:rPr lang="en-US" altLang="zh-CN" sz="1600" b="1" u="none" dirty="0"/>
              <a:t>Web of </a:t>
            </a:r>
            <a:r>
              <a:rPr lang="en-US" altLang="zh-CN" sz="1600" b="1" u="none" dirty="0" err="1"/>
              <a:t>KnowledgeSM</a:t>
            </a:r>
            <a:r>
              <a:rPr lang="zh-CN" altLang="en-US" sz="1600" b="1" u="none" dirty="0"/>
              <a:t>平台，以中英文双语对照的方式显示其内容，大多数论文题录信息（题名、作者和来源出版物）都是以中英文双语的形式提供；</a:t>
            </a:r>
            <a:r>
              <a:rPr lang="en-US" altLang="zh-CN" sz="1600" b="1" u="none" dirty="0"/>
              <a:t>40%</a:t>
            </a:r>
            <a:r>
              <a:rPr lang="zh-CN" altLang="en-US" sz="1600" b="1" u="none" dirty="0"/>
              <a:t>的论文包含英文摘要。利用</a:t>
            </a:r>
            <a:r>
              <a:rPr lang="en-US" altLang="zh-CN" sz="1600" b="1" u="none" dirty="0"/>
              <a:t>Web of </a:t>
            </a:r>
            <a:r>
              <a:rPr lang="en-US" altLang="zh-CN" sz="1600" b="1" u="none" dirty="0" err="1"/>
              <a:t>KnowledgeSM</a:t>
            </a:r>
            <a:r>
              <a:rPr lang="zh-CN" altLang="en-US" sz="1600" b="1" u="none" dirty="0"/>
              <a:t>平台上强大的跨库检索功能。同时检索</a:t>
            </a:r>
            <a:r>
              <a:rPr lang="en-US" altLang="zh-CN" sz="1600" b="1" u="none" dirty="0"/>
              <a:t>CSCD</a:t>
            </a:r>
            <a:r>
              <a:rPr lang="zh-CN" altLang="en-US" sz="1600" b="1" u="none" dirty="0"/>
              <a:t>和</a:t>
            </a:r>
            <a:r>
              <a:rPr lang="en-US" altLang="zh-CN" sz="1600" b="1" u="none" dirty="0"/>
              <a:t>Web of Science®</a:t>
            </a:r>
            <a:r>
              <a:rPr lang="zh-CN" altLang="en-US" sz="1600" b="1" u="none" dirty="0"/>
              <a:t>数据库，能够帮助您更完整地了解某学科领域</a:t>
            </a:r>
            <a:r>
              <a:rPr lang="en-US" altLang="zh-CN" sz="1600" b="1" u="none" dirty="0"/>
              <a:t>/</a:t>
            </a:r>
            <a:r>
              <a:rPr lang="zh-CN" altLang="en-US" sz="1600" b="1" u="none" dirty="0"/>
              <a:t>课题在国内和全世界的研究现状和最新进展。</a:t>
            </a:r>
          </a:p>
          <a:p>
            <a:endParaRPr lang="zh-CN" altLang="en-US" sz="1200" dirty="0"/>
          </a:p>
        </p:txBody>
      </p:sp>
      <p:sp>
        <p:nvSpPr>
          <p:cNvPr id="8" name="平行四边形 7"/>
          <p:cNvSpPr/>
          <p:nvPr/>
        </p:nvSpPr>
        <p:spPr>
          <a:xfrm>
            <a:off x="285855" y="949485"/>
            <a:ext cx="1221922" cy="639095"/>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a</a:t>
            </a:r>
            <a:endParaRPr lang="zh-CN" altLang="en-US" sz="5400" dirty="0">
              <a:latin typeface="Oswald" panose="020B0604020202020204" charset="0"/>
            </a:endParaRPr>
          </a:p>
        </p:txBody>
      </p:sp>
      <p:sp>
        <p:nvSpPr>
          <p:cNvPr id="30" name="文本框 29"/>
          <p:cNvSpPr txBox="1"/>
          <p:nvPr/>
        </p:nvSpPr>
        <p:spPr>
          <a:xfrm>
            <a:off x="1507778" y="856332"/>
            <a:ext cx="7636222" cy="923330"/>
          </a:xfrm>
          <a:prstGeom prst="rect">
            <a:avLst/>
          </a:prstGeom>
          <a:noFill/>
        </p:spPr>
        <p:txBody>
          <a:bodyPr wrap="square" rtlCol="0">
            <a:spAutoFit/>
          </a:bodyPr>
          <a:lstStyle>
            <a:defPPr>
              <a:defRPr lang="zh-CN"/>
            </a:defPPr>
            <a:lvl1pPr>
              <a:defRPr b="1" u="none">
                <a:ln w="0"/>
                <a:effectLst>
                  <a:reflection blurRad="6350" stA="53000" endA="300" endPos="35500" dir="5400000" sy="-90000" algn="bl" rotWithShape="0"/>
                </a:effectLst>
                <a:latin typeface="华文细黑" panose="02010600040101010101" pitchFamily="2" charset="-122"/>
                <a:ea typeface="华文细黑" panose="02010600040101010101" pitchFamily="2" charset="-122"/>
              </a:defRPr>
            </a:lvl1pPr>
          </a:lstStyle>
          <a:p>
            <a:r>
              <a:rPr lang="zh-CN" altLang="en-US" dirty="0"/>
              <a:t>由中国科学院国家科学图书馆创建于</a:t>
            </a:r>
            <a:r>
              <a:rPr lang="en-US" altLang="zh-CN" dirty="0"/>
              <a:t>1989</a:t>
            </a:r>
            <a:r>
              <a:rPr lang="zh-CN" altLang="en-US" dirty="0"/>
              <a:t>年，收录了我国数学、物理、化学、天文学、地学、生物学、农林科学、医药卫生、工程技术、环境科学和管理科学等领域出版的</a:t>
            </a:r>
            <a:r>
              <a:rPr lang="en-US" altLang="zh-CN" dirty="0"/>
              <a:t>1,200</a:t>
            </a:r>
            <a:r>
              <a:rPr lang="zh-CN" altLang="en-US" dirty="0"/>
              <a:t>多种中英文科技核心期刊和优秀期刊。</a:t>
            </a:r>
          </a:p>
        </p:txBody>
      </p:sp>
      <p:sp>
        <p:nvSpPr>
          <p:cNvPr id="16" name="Rectangle 5"/>
          <p:cNvSpPr/>
          <p:nvPr/>
        </p:nvSpPr>
        <p:spPr>
          <a:xfrm>
            <a:off x="6974957" y="3771844"/>
            <a:ext cx="1589291" cy="994686"/>
          </a:xfrm>
          <a:prstGeom prst="rect">
            <a:avLst/>
          </a:prstGeom>
        </p:spPr>
        <p:txBody>
          <a:bodyPr wrap="square" lIns="70667" tIns="35333" rIns="70667" bIns="35333">
            <a:spAutoFit/>
          </a:bodyPr>
          <a:lstStyle/>
          <a:p>
            <a:pPr algn="ctr"/>
            <a:r>
              <a:rPr lang="zh-CN" altLang="en-US" sz="12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可百度“逼格</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”，或登录：</a:t>
            </a:r>
            <a:r>
              <a:rPr lang="en-US" altLang="zh-CN" sz="1200" dirty="0">
                <a:solidFill>
                  <a:schemeClr val="bg1"/>
                </a:solidFill>
                <a:latin typeface="华文细黑" panose="02010600040101010101" pitchFamily="2" charset="-122"/>
                <a:ea typeface="华文细黑" panose="02010600040101010101" pitchFamily="2" charset="-122"/>
              </a:rPr>
              <a:t>www.tretars.com</a:t>
            </a:r>
          </a:p>
        </p:txBody>
      </p:sp>
      <p:pic>
        <p:nvPicPr>
          <p:cNvPr id="3" name="图片 2"/>
          <p:cNvPicPr>
            <a:picLocks noChangeAspect="1"/>
          </p:cNvPicPr>
          <p:nvPr/>
        </p:nvPicPr>
        <p:blipFill>
          <a:blip r:embed="rId2"/>
          <a:stretch>
            <a:fillRect/>
          </a:stretch>
        </p:blipFill>
        <p:spPr>
          <a:xfrm>
            <a:off x="1719599" y="3296395"/>
            <a:ext cx="6615704" cy="1823261"/>
          </a:xfrm>
          <a:prstGeom prst="rect">
            <a:avLst/>
          </a:prstGeom>
        </p:spPr>
      </p:pic>
    </p:spTree>
    <p:extLst>
      <p:ext uri="{BB962C8B-B14F-4D97-AF65-F5344CB8AC3E}">
        <p14:creationId xmlns:p14="http://schemas.microsoft.com/office/powerpoint/2010/main" val="187632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0" y="113492"/>
            <a:ext cx="7641034" cy="658058"/>
          </a:xfrm>
          <a:prstGeom prst="rect">
            <a:avLst/>
          </a:prstGeom>
        </p:spPr>
        <p:txBody>
          <a:bodyPr vert="horz" lIns="91440" tIns="45720" rIns="91440" bIns="45720" rtlCol="0" anchor="ctr">
            <a:normAutofit fontScale="97500"/>
          </a:bodyPr>
          <a:lstStyle>
            <a:lvl1pPr eaLnBrk="0" fontAlgn="base" hangingPunct="0">
              <a:spcBef>
                <a:spcPct val="0"/>
              </a:spcBef>
              <a:spcAft>
                <a:spcPct val="0"/>
              </a:spcAft>
              <a:buNone/>
              <a:defRPr kumimoji="1" lang="en-US" altLang="en-US" sz="3600" b="1"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中文社会科学引文索引（</a:t>
            </a:r>
            <a:r>
              <a:rPr lang="en-US" altLang="zh-CN" dirty="0"/>
              <a:t>CSSCI</a:t>
            </a:r>
            <a:r>
              <a:rPr lang="zh-CN" altLang="en-US" dirty="0"/>
              <a:t>）</a:t>
            </a:r>
            <a:endParaRPr lang="en-US" dirty="0"/>
          </a:p>
        </p:txBody>
      </p:sp>
      <p:sp>
        <p:nvSpPr>
          <p:cNvPr id="4" name="TextBox 40"/>
          <p:cNvSpPr txBox="1"/>
          <p:nvPr/>
        </p:nvSpPr>
        <p:spPr>
          <a:xfrm>
            <a:off x="374125" y="1610279"/>
            <a:ext cx="8578367" cy="1200329"/>
          </a:xfrm>
          <a:prstGeom prst="rect">
            <a:avLst/>
          </a:prstGeom>
          <a:noFill/>
        </p:spPr>
        <p:txBody>
          <a:bodyPr wrap="square" rtlCol="0">
            <a:spAutoFit/>
          </a:bodyPr>
          <a:lstStyle/>
          <a:p>
            <a:endParaRPr lang="en-US" altLang="zh-CN" sz="1200" b="1" dirty="0">
              <a:solidFill>
                <a:srgbClr val="00B0F0"/>
              </a:solidFill>
              <a:latin typeface="华文细黑" panose="02010600040101010101" pitchFamily="2" charset="-122"/>
              <a:ea typeface="华文细黑" panose="02010600040101010101" pitchFamily="2" charset="-122"/>
            </a:endParaRPr>
          </a:p>
          <a:p>
            <a:endParaRPr lang="en-US" altLang="zh-CN" sz="1200" b="1" dirty="0">
              <a:solidFill>
                <a:srgbClr val="00B0F0"/>
              </a:solidFill>
              <a:latin typeface="华文细黑" panose="02010600040101010101" pitchFamily="2" charset="-122"/>
              <a:ea typeface="华文细黑" panose="02010600040101010101" pitchFamily="2" charset="-122"/>
            </a:endParaRPr>
          </a:p>
          <a:p>
            <a:endParaRPr lang="en-US" altLang="zh-CN" sz="1200" b="1" dirty="0">
              <a:solidFill>
                <a:srgbClr val="00B0F0"/>
              </a:solidFill>
              <a:latin typeface="华文细黑" panose="02010600040101010101" pitchFamily="2" charset="-122"/>
              <a:ea typeface="华文细黑" panose="02010600040101010101" pitchFamily="2" charset="-122"/>
            </a:endParaRPr>
          </a:p>
          <a:p>
            <a:endParaRPr lang="zh-CN" altLang="en-US" sz="1200" dirty="0"/>
          </a:p>
          <a:p>
            <a:endParaRPr lang="en-US" altLang="zh-CN" sz="1200" dirty="0"/>
          </a:p>
          <a:p>
            <a:endParaRPr lang="en-US" altLang="zh-CN" sz="1200" dirty="0"/>
          </a:p>
        </p:txBody>
      </p:sp>
      <p:sp>
        <p:nvSpPr>
          <p:cNvPr id="8" name="平行四边形 7"/>
          <p:cNvSpPr/>
          <p:nvPr/>
        </p:nvSpPr>
        <p:spPr>
          <a:xfrm>
            <a:off x="285855" y="949485"/>
            <a:ext cx="1221922" cy="639095"/>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b</a:t>
            </a:r>
            <a:endParaRPr lang="zh-CN" altLang="en-US" sz="5400" dirty="0">
              <a:latin typeface="Oswald" panose="020B0604020202020204" charset="0"/>
            </a:endParaRPr>
          </a:p>
        </p:txBody>
      </p:sp>
      <p:sp>
        <p:nvSpPr>
          <p:cNvPr id="30" name="文本框 29"/>
          <p:cNvSpPr txBox="1"/>
          <p:nvPr/>
        </p:nvSpPr>
        <p:spPr>
          <a:xfrm>
            <a:off x="1594379" y="922783"/>
            <a:ext cx="7358113" cy="923330"/>
          </a:xfrm>
          <a:prstGeom prst="rect">
            <a:avLst/>
          </a:prstGeom>
          <a:noFill/>
        </p:spPr>
        <p:txBody>
          <a:bodyPr wrap="square" rtlCol="0">
            <a:spAutoFit/>
          </a:bodyPr>
          <a:lstStyle/>
          <a:p>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南京大学开发的中文社会科学引文索引</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(CSSCI)</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收录</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1998</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年以来中国大陆出版的中文人文科学、社会科学学术期刊</a:t>
            </a:r>
            <a:r>
              <a:rPr lang="en-US" altLang="zh-CN"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400</a:t>
            </a:r>
            <a:r>
              <a:rPr lang="zh-CN" altLang="en-US" b="1" u="none" dirty="0">
                <a:ln w="0"/>
                <a:effectLst>
                  <a:reflection blurRad="6350" stA="53000" endA="300" endPos="35500" dir="5400000" sy="-90000" algn="bl" rotWithShape="0"/>
                </a:effectLst>
                <a:latin typeface="华文细黑" panose="02010600040101010101" pitchFamily="2" charset="-122"/>
                <a:ea typeface="华文细黑" panose="02010600040101010101" pitchFamily="2" charset="-122"/>
              </a:rPr>
              <a:t>余种，是我国社会人文科学文献信息查询与评价的重要工具。</a:t>
            </a:r>
          </a:p>
        </p:txBody>
      </p:sp>
      <p:sp>
        <p:nvSpPr>
          <p:cNvPr id="16" name="Rectangle 5"/>
          <p:cNvSpPr/>
          <p:nvPr/>
        </p:nvSpPr>
        <p:spPr>
          <a:xfrm>
            <a:off x="6974957" y="3771844"/>
            <a:ext cx="1589291" cy="994686"/>
          </a:xfrm>
          <a:prstGeom prst="rect">
            <a:avLst/>
          </a:prstGeom>
        </p:spPr>
        <p:txBody>
          <a:bodyPr wrap="square" lIns="70667" tIns="35333" rIns="70667" bIns="35333">
            <a:spAutoFit/>
          </a:bodyPr>
          <a:lstStyle/>
          <a:p>
            <a:pPr algn="ctr"/>
            <a:r>
              <a:rPr lang="zh-CN" altLang="en-US" sz="12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可百度“逼格</a:t>
            </a:r>
            <a:r>
              <a:rPr lang="en-US" altLang="zh-CN" sz="1200" dirty="0">
                <a:solidFill>
                  <a:schemeClr val="bg1"/>
                </a:solidFill>
                <a:latin typeface="华文细黑" panose="02010600040101010101" pitchFamily="2" charset="-122"/>
                <a:ea typeface="华文细黑" panose="02010600040101010101" pitchFamily="2" charset="-122"/>
              </a:rPr>
              <a:t>PPT</a:t>
            </a:r>
            <a:r>
              <a:rPr lang="zh-CN" altLang="en-US" sz="1200" dirty="0">
                <a:solidFill>
                  <a:schemeClr val="bg1"/>
                </a:solidFill>
                <a:latin typeface="华文细黑" panose="02010600040101010101" pitchFamily="2" charset="-122"/>
                <a:ea typeface="华文细黑" panose="02010600040101010101" pitchFamily="2" charset="-122"/>
              </a:rPr>
              <a:t>”，或登录：</a:t>
            </a:r>
            <a:r>
              <a:rPr lang="en-US" altLang="zh-CN" sz="1200" dirty="0">
                <a:solidFill>
                  <a:schemeClr val="bg1"/>
                </a:solidFill>
                <a:latin typeface="华文细黑" panose="02010600040101010101" pitchFamily="2" charset="-122"/>
                <a:ea typeface="华文细黑" panose="02010600040101010101" pitchFamily="2" charset="-122"/>
              </a:rPr>
              <a:t>www.tretars.com</a:t>
            </a:r>
          </a:p>
        </p:txBody>
      </p:sp>
      <p:sp>
        <p:nvSpPr>
          <p:cNvPr id="17" name="Rectangle 5"/>
          <p:cNvSpPr/>
          <p:nvPr/>
        </p:nvSpPr>
        <p:spPr>
          <a:xfrm>
            <a:off x="619954" y="4007430"/>
            <a:ext cx="1099645" cy="763853"/>
          </a:xfrm>
          <a:prstGeom prst="rect">
            <a:avLst/>
          </a:prstGeom>
        </p:spPr>
        <p:txBody>
          <a:bodyPr wrap="square" lIns="70667" tIns="35333" rIns="70667" bIns="35333">
            <a:spAutoFit/>
          </a:bodyPr>
          <a:lstStyle/>
          <a:p>
            <a:pPr algn="ctr"/>
            <a:r>
              <a:rPr lang="zh-CN" altLang="en-US" sz="900" dirty="0">
                <a:solidFill>
                  <a:schemeClr val="bg1"/>
                </a:solidFill>
                <a:latin typeface="华文细黑" panose="02010600040101010101" pitchFamily="2" charset="-122"/>
                <a:ea typeface="华文细黑" panose="02010600040101010101" pitchFamily="2" charset="-122"/>
              </a:rPr>
              <a:t>李益达，夜空中最亮逗比！更多</a:t>
            </a:r>
            <a:r>
              <a:rPr lang="en-US" altLang="zh-CN" sz="900" dirty="0">
                <a:solidFill>
                  <a:schemeClr val="bg1"/>
                </a:solidFill>
                <a:latin typeface="华文细黑" panose="02010600040101010101" pitchFamily="2" charset="-122"/>
                <a:ea typeface="华文细黑" panose="02010600040101010101" pitchFamily="2" charset="-122"/>
              </a:rPr>
              <a:t>PPT</a:t>
            </a:r>
            <a:r>
              <a:rPr lang="zh-CN" altLang="en-US" sz="900" dirty="0">
                <a:solidFill>
                  <a:schemeClr val="bg1"/>
                </a:solidFill>
                <a:latin typeface="华文细黑" panose="02010600040101010101" pitchFamily="2" charset="-122"/>
                <a:ea typeface="华文细黑" panose="02010600040101010101" pitchFamily="2" charset="-122"/>
              </a:rPr>
              <a:t>可百度“逼格</a:t>
            </a:r>
            <a:r>
              <a:rPr lang="en-US" altLang="zh-CN" sz="900" dirty="0">
                <a:solidFill>
                  <a:schemeClr val="bg1"/>
                </a:solidFill>
                <a:latin typeface="华文细黑" panose="02010600040101010101" pitchFamily="2" charset="-122"/>
                <a:ea typeface="华文细黑" panose="02010600040101010101" pitchFamily="2" charset="-122"/>
              </a:rPr>
              <a:t>PPT</a:t>
            </a:r>
            <a:r>
              <a:rPr lang="zh-CN" altLang="en-US" sz="900" dirty="0">
                <a:solidFill>
                  <a:schemeClr val="bg1"/>
                </a:solidFill>
                <a:latin typeface="华文细黑" panose="02010600040101010101" pitchFamily="2" charset="-122"/>
                <a:ea typeface="华文细黑" panose="02010600040101010101" pitchFamily="2" charset="-122"/>
              </a:rPr>
              <a:t>”，或登录：</a:t>
            </a:r>
            <a:r>
              <a:rPr lang="en-US" altLang="zh-CN" sz="900" dirty="0">
                <a:solidFill>
                  <a:schemeClr val="bg1"/>
                </a:solidFill>
                <a:latin typeface="华文细黑" panose="02010600040101010101" pitchFamily="2" charset="-122"/>
                <a:ea typeface="华文细黑" panose="02010600040101010101" pitchFamily="2" charset="-122"/>
              </a:rPr>
              <a:t>www.tretars.com</a:t>
            </a:r>
          </a:p>
        </p:txBody>
      </p:sp>
      <p:pic>
        <p:nvPicPr>
          <p:cNvPr id="5" name="图片 4"/>
          <p:cNvPicPr>
            <a:picLocks noChangeAspect="1"/>
          </p:cNvPicPr>
          <p:nvPr/>
        </p:nvPicPr>
        <p:blipFill>
          <a:blip r:embed="rId2"/>
          <a:stretch>
            <a:fillRect/>
          </a:stretch>
        </p:blipFill>
        <p:spPr>
          <a:xfrm>
            <a:off x="590862" y="1995311"/>
            <a:ext cx="8320472" cy="2740198"/>
          </a:xfrm>
          <a:prstGeom prst="rect">
            <a:avLst/>
          </a:prstGeom>
        </p:spPr>
      </p:pic>
    </p:spTree>
    <p:extLst>
      <p:ext uri="{BB962C8B-B14F-4D97-AF65-F5344CB8AC3E}">
        <p14:creationId xmlns:p14="http://schemas.microsoft.com/office/powerpoint/2010/main" val="1688149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p:nvPr/>
        </p:nvSpPr>
        <p:spPr>
          <a:xfrm>
            <a:off x="0" y="113492"/>
            <a:ext cx="6563672" cy="658058"/>
          </a:xfrm>
          <a:prstGeom prst="rect">
            <a:avLst/>
          </a:prstGeom>
        </p:spPr>
        <p:txBody>
          <a:bodyPr vert="horz" lIns="91440" tIns="45720" rIns="91440" bIns="45720" rtlCol="0" anchor="ctr">
            <a:normAutofit fontScale="97500"/>
          </a:bodyPr>
          <a:lstStyle>
            <a:lvl1pPr eaLnBrk="0" fontAlgn="base" hangingPunct="0">
              <a:spcBef>
                <a:spcPct val="0"/>
              </a:spcBef>
              <a:spcAft>
                <a:spcPct val="0"/>
              </a:spcAft>
              <a:buNone/>
              <a:defRPr kumimoji="1" lang="en-US" altLang="en-US" sz="3600" b="1"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其它数据库</a:t>
            </a:r>
            <a:endParaRPr lang="en-US" dirty="0"/>
          </a:p>
        </p:txBody>
      </p:sp>
      <p:sp>
        <p:nvSpPr>
          <p:cNvPr id="8" name="平行四边形 7"/>
          <p:cNvSpPr/>
          <p:nvPr/>
        </p:nvSpPr>
        <p:spPr>
          <a:xfrm>
            <a:off x="285855" y="949485"/>
            <a:ext cx="1221922" cy="639095"/>
          </a:xfrm>
          <a:prstGeom prst="parallelogram">
            <a:avLst>
              <a:gd name="adj" fmla="val 0"/>
            </a:avLst>
          </a:prstGeom>
          <a:solidFill>
            <a:srgbClr val="45B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Oswald" panose="020B0604020202020204" charset="0"/>
              </a:rPr>
              <a:t>4</a:t>
            </a:r>
            <a:endParaRPr lang="zh-CN" altLang="en-US" sz="5400" dirty="0">
              <a:latin typeface="Oswald" panose="020B0604020202020204" charset="0"/>
            </a:endParaRPr>
          </a:p>
        </p:txBody>
      </p:sp>
      <p:sp>
        <p:nvSpPr>
          <p:cNvPr id="30" name="文本框 29"/>
          <p:cNvSpPr txBox="1"/>
          <p:nvPr/>
        </p:nvSpPr>
        <p:spPr>
          <a:xfrm>
            <a:off x="1652982" y="889013"/>
            <a:ext cx="6779172" cy="646331"/>
          </a:xfrm>
          <a:prstGeom prst="rect">
            <a:avLst/>
          </a:prstGeom>
          <a:noFill/>
        </p:spPr>
        <p:txBody>
          <a:bodyPr wrap="square" rtlCol="0">
            <a:spAutoFit/>
          </a:bodyPr>
          <a:lstStyle/>
          <a:p>
            <a:r>
              <a:rPr lang="zh-CN" altLang="en-US" sz="3600" u="none" dirty="0">
                <a:ln w="0"/>
                <a:solidFill>
                  <a:srgbClr val="FF0000"/>
                </a:soli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各类事实数据</a:t>
            </a:r>
            <a:endParaRPr lang="en-US" altLang="zh-CN" sz="3600" u="none" dirty="0">
              <a:ln w="0"/>
              <a:solidFill>
                <a:srgbClr val="FF0000"/>
              </a:soli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3102" y="1727189"/>
            <a:ext cx="6250898" cy="3114405"/>
          </a:xfrm>
          <a:prstGeom prst="rect">
            <a:avLst/>
          </a:prstGeom>
        </p:spPr>
      </p:pic>
      <p:sp>
        <p:nvSpPr>
          <p:cNvPr id="5" name="文本框 4"/>
          <p:cNvSpPr txBox="1"/>
          <p:nvPr/>
        </p:nvSpPr>
        <p:spPr>
          <a:xfrm>
            <a:off x="119921" y="1942008"/>
            <a:ext cx="2548328" cy="2677656"/>
          </a:xfrm>
          <a:prstGeom prst="rect">
            <a:avLst/>
          </a:prstGeom>
          <a:noFill/>
        </p:spPr>
        <p:txBody>
          <a:bodyPr wrap="square" rtlCol="0">
            <a:spAutoFit/>
          </a:bodyPr>
          <a:lstStyle/>
          <a:p>
            <a:r>
              <a:rPr kumimoji="1" lang="zh-CN" altLang="en-US" sz="2400" u="none" dirty="0"/>
              <a:t>什么是事实数据？提供某种客观事物描述的数据。常见为企业的统计数据。</a:t>
            </a:r>
          </a:p>
          <a:p>
            <a:endParaRPr kumimoji="1" lang="zh-CN" altLang="en-US" sz="2400" u="none" dirty="0"/>
          </a:p>
          <a:p>
            <a:r>
              <a:rPr kumimoji="1" lang="zh-CN" altLang="en-US" sz="2400" b="1" u="none" dirty="0"/>
              <a:t>各个领域均不同</a:t>
            </a:r>
          </a:p>
        </p:txBody>
      </p:sp>
    </p:spTree>
    <p:extLst>
      <p:ext uri="{BB962C8B-B14F-4D97-AF65-F5344CB8AC3E}">
        <p14:creationId xmlns:p14="http://schemas.microsoft.com/office/powerpoint/2010/main" val="1790588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200" b="1" i="1">
                <a:latin typeface="Times New Roman" pitchFamily="18" charset="0"/>
                <a:ea typeface="宋体" charset="-122"/>
              </a:rPr>
              <a:t>Web of Science</a:t>
            </a:r>
          </a:p>
        </p:txBody>
      </p:sp>
      <p:sp>
        <p:nvSpPr>
          <p:cNvPr id="38915" name="Rectangle 3"/>
          <p:cNvSpPr>
            <a:spLocks noGrp="1" noChangeArrowheads="1"/>
          </p:cNvSpPr>
          <p:nvPr>
            <p:ph type="body" idx="4294967295"/>
          </p:nvPr>
        </p:nvSpPr>
        <p:spPr>
          <a:xfrm>
            <a:off x="552450" y="976313"/>
            <a:ext cx="8591550" cy="3689747"/>
          </a:xfrm>
        </p:spPr>
        <p:txBody>
          <a:bodyPr>
            <a:normAutofit lnSpcReduction="10000"/>
          </a:bodyPr>
          <a:lstStyle/>
          <a:p>
            <a:pPr eaLnBrk="1" hangingPunct="1"/>
            <a:r>
              <a:rPr lang="en-US" altLang="zh-CN" sz="2400" b="1" dirty="0">
                <a:latin typeface="Arial Unicode MS" pitchFamily="34" charset="-122"/>
                <a:ea typeface="Arial Unicode MS" pitchFamily="34" charset="-122"/>
                <a:cs typeface="Arial Unicode MS" pitchFamily="34" charset="-122"/>
              </a:rPr>
              <a:t>Science Citation Index Expanded(</a:t>
            </a:r>
            <a:r>
              <a:rPr lang="zh-CN" altLang="en-US" sz="2400" b="1" dirty="0">
                <a:latin typeface="Arial Unicode MS" pitchFamily="34" charset="-122"/>
                <a:ea typeface="Arial Unicode MS" pitchFamily="34" charset="-122"/>
                <a:cs typeface="Arial Unicode MS" pitchFamily="34" charset="-122"/>
              </a:rPr>
              <a:t>科学引文索引，</a:t>
            </a:r>
            <a:r>
              <a:rPr lang="en-US" altLang="zh-CN" sz="2400" b="1" dirty="0">
                <a:latin typeface="Arial Unicode MS" pitchFamily="34" charset="-122"/>
                <a:ea typeface="Arial Unicode MS" pitchFamily="34" charset="-122"/>
                <a:cs typeface="Arial Unicode MS" pitchFamily="34" charset="-122"/>
              </a:rPr>
              <a:t>SCIE</a:t>
            </a:r>
            <a:r>
              <a:rPr lang="zh-CN" altLang="en-US" sz="2400" b="1" dirty="0">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 ~8473</a:t>
            </a:r>
            <a:r>
              <a:rPr lang="zh-CN" altLang="en-US" sz="2400" dirty="0">
                <a:latin typeface="Arial Unicode MS" pitchFamily="34" charset="-122"/>
                <a:ea typeface="Arial Unicode MS" pitchFamily="34" charset="-122"/>
                <a:cs typeface="Arial Unicode MS" pitchFamily="34" charset="-122"/>
              </a:rPr>
              <a:t>种核心期刊，可回溯到</a:t>
            </a:r>
            <a:r>
              <a:rPr lang="en-US" altLang="zh-CN" sz="2400" dirty="0">
                <a:latin typeface="Arial Unicode MS" pitchFamily="34" charset="-122"/>
                <a:ea typeface="Arial Unicode MS" pitchFamily="34" charset="-122"/>
                <a:cs typeface="Arial Unicode MS" pitchFamily="34" charset="-122"/>
              </a:rPr>
              <a:t>1900</a:t>
            </a:r>
            <a:r>
              <a:rPr lang="zh-CN" altLang="en-US" sz="2400" dirty="0">
                <a:latin typeface="Arial Unicode MS" pitchFamily="34" charset="-122"/>
                <a:ea typeface="Arial Unicode MS" pitchFamily="34" charset="-122"/>
                <a:cs typeface="Arial Unicode MS" pitchFamily="34" charset="-122"/>
              </a:rPr>
              <a:t>年</a:t>
            </a:r>
          </a:p>
          <a:p>
            <a:pPr eaLnBrk="1" hangingPunct="1"/>
            <a:r>
              <a:rPr lang="en-US" altLang="zh-CN" sz="2400" b="1" dirty="0">
                <a:latin typeface="Arial Unicode MS" pitchFamily="34" charset="-122"/>
                <a:ea typeface="Arial Unicode MS" pitchFamily="34" charset="-122"/>
                <a:cs typeface="Arial Unicode MS" pitchFamily="34" charset="-122"/>
              </a:rPr>
              <a:t>Social Science Citation Index(</a:t>
            </a:r>
            <a:r>
              <a:rPr lang="zh-CN" altLang="en-US" sz="2400" b="1" dirty="0">
                <a:latin typeface="Arial Unicode MS" pitchFamily="34" charset="-122"/>
                <a:ea typeface="Arial Unicode MS" pitchFamily="34" charset="-122"/>
                <a:cs typeface="Arial Unicode MS" pitchFamily="34" charset="-122"/>
              </a:rPr>
              <a:t>社会科学引文索引，</a:t>
            </a:r>
            <a:r>
              <a:rPr lang="en-US" altLang="zh-CN" sz="2400" b="1" dirty="0">
                <a:latin typeface="Arial Unicode MS" pitchFamily="34" charset="-122"/>
                <a:ea typeface="Arial Unicode MS" pitchFamily="34" charset="-122"/>
                <a:cs typeface="Arial Unicode MS" pitchFamily="34" charset="-122"/>
              </a:rPr>
              <a:t>SSCI</a:t>
            </a:r>
            <a:r>
              <a:rPr lang="zh-CN" altLang="en-US" sz="2400" b="1"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    </a:t>
            </a:r>
            <a:r>
              <a:rPr lang="en-US" altLang="zh-CN" sz="2400" dirty="0">
                <a:latin typeface="Arial Unicode MS" pitchFamily="34" charset="-122"/>
                <a:ea typeface="Arial Unicode MS" pitchFamily="34" charset="-122"/>
                <a:cs typeface="Arial Unicode MS" pitchFamily="34" charset="-122"/>
              </a:rPr>
              <a:t>~3031</a:t>
            </a:r>
            <a:r>
              <a:rPr lang="zh-CN" altLang="en-US" sz="2400" dirty="0">
                <a:latin typeface="Arial Unicode MS" pitchFamily="34" charset="-122"/>
                <a:ea typeface="Arial Unicode MS" pitchFamily="34" charset="-122"/>
                <a:cs typeface="Arial Unicode MS" pitchFamily="34" charset="-122"/>
              </a:rPr>
              <a:t>种核心期刊，可回溯到</a:t>
            </a:r>
            <a:r>
              <a:rPr lang="en-US" altLang="zh-CN" sz="2400" dirty="0">
                <a:latin typeface="Arial Unicode MS" pitchFamily="34" charset="-122"/>
                <a:ea typeface="Arial Unicode MS" pitchFamily="34" charset="-122"/>
                <a:cs typeface="Arial Unicode MS" pitchFamily="34" charset="-122"/>
              </a:rPr>
              <a:t>1900</a:t>
            </a:r>
            <a:r>
              <a:rPr lang="zh-CN" altLang="en-US" sz="2400" dirty="0">
                <a:latin typeface="Arial Unicode MS" pitchFamily="34" charset="-122"/>
                <a:ea typeface="Arial Unicode MS" pitchFamily="34" charset="-122"/>
                <a:cs typeface="Arial Unicode MS" pitchFamily="34" charset="-122"/>
              </a:rPr>
              <a:t>年</a:t>
            </a:r>
          </a:p>
          <a:p>
            <a:pPr eaLnBrk="1" hangingPunct="1"/>
            <a:r>
              <a:rPr lang="en-US" altLang="zh-CN" sz="2400" b="1" dirty="0">
                <a:latin typeface="Arial Unicode MS" pitchFamily="34" charset="-122"/>
                <a:ea typeface="Arial Unicode MS" pitchFamily="34" charset="-122"/>
                <a:cs typeface="Arial Unicode MS" pitchFamily="34" charset="-122"/>
              </a:rPr>
              <a:t>Arts &amp; Humanities Citation Index(</a:t>
            </a:r>
            <a:r>
              <a:rPr lang="zh-CN" altLang="en-US" sz="2400" b="1" dirty="0">
                <a:latin typeface="Arial Unicode MS" pitchFamily="34" charset="-122"/>
                <a:ea typeface="Arial Unicode MS" pitchFamily="34" charset="-122"/>
                <a:cs typeface="Arial Unicode MS" pitchFamily="34" charset="-122"/>
              </a:rPr>
              <a:t>艺术与人文索引</a:t>
            </a:r>
            <a:r>
              <a:rPr lang="en-US" altLang="zh-CN" sz="2400" b="1" dirty="0">
                <a:latin typeface="Arial Unicode MS" pitchFamily="34" charset="-122"/>
                <a:ea typeface="Arial Unicode MS" pitchFamily="34" charset="-122"/>
                <a:cs typeface="Arial Unicode MS" pitchFamily="34" charset="-122"/>
              </a:rPr>
              <a:t>A&amp;HCI</a:t>
            </a:r>
            <a:r>
              <a:rPr lang="zh-CN" altLang="en-US" sz="2400" b="1" dirty="0">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 ~1670</a:t>
            </a:r>
            <a:r>
              <a:rPr lang="zh-CN" altLang="en-US" sz="2400" dirty="0">
                <a:latin typeface="Arial Unicode MS" pitchFamily="34" charset="-122"/>
                <a:ea typeface="Arial Unicode MS" pitchFamily="34" charset="-122"/>
                <a:cs typeface="Arial Unicode MS" pitchFamily="34" charset="-122"/>
              </a:rPr>
              <a:t>种核心期刊，可回溯到</a:t>
            </a:r>
            <a:r>
              <a:rPr lang="en-US" altLang="zh-CN" sz="2400" dirty="0">
                <a:latin typeface="Arial Unicode MS" pitchFamily="34" charset="-122"/>
                <a:ea typeface="Arial Unicode MS" pitchFamily="34" charset="-122"/>
                <a:cs typeface="Arial Unicode MS" pitchFamily="34" charset="-122"/>
              </a:rPr>
              <a:t>1975</a:t>
            </a:r>
            <a:r>
              <a:rPr lang="zh-CN" altLang="en-US" sz="2400" dirty="0">
                <a:latin typeface="Arial Unicode MS" pitchFamily="34" charset="-122"/>
                <a:ea typeface="Arial Unicode MS" pitchFamily="34" charset="-122"/>
                <a:cs typeface="Arial Unicode MS" pitchFamily="34" charset="-122"/>
              </a:rPr>
              <a:t>年</a:t>
            </a:r>
          </a:p>
          <a:p>
            <a:pPr eaLnBrk="1" hangingPunct="1"/>
            <a:r>
              <a:rPr lang="en-US" altLang="zh-CN" sz="2400" b="1" dirty="0">
                <a:latin typeface="Arial Unicode MS" pitchFamily="34" charset="-122"/>
                <a:ea typeface="Arial Unicode MS" pitchFamily="34" charset="-122"/>
                <a:cs typeface="Arial Unicode MS" pitchFamily="34" charset="-122"/>
              </a:rPr>
              <a:t>Conference Proceedings Citation Index - Science (CPCI-S)--1990-</a:t>
            </a:r>
            <a:r>
              <a:rPr lang="zh-CN" altLang="en-US" sz="2400" b="1" dirty="0">
                <a:latin typeface="Arial Unicode MS" pitchFamily="34" charset="-122"/>
                <a:ea typeface="Arial Unicode MS" pitchFamily="34" charset="-122"/>
                <a:cs typeface="Arial Unicode MS" pitchFamily="34" charset="-122"/>
              </a:rPr>
              <a:t>至今 </a:t>
            </a:r>
          </a:p>
          <a:p>
            <a:pPr eaLnBrk="1" hangingPunct="1"/>
            <a:r>
              <a:rPr lang="zh-CN" altLang="en-US" sz="2400" b="1" dirty="0">
                <a:latin typeface="Arial Unicode MS" pitchFamily="34" charset="-122"/>
                <a:ea typeface="Arial Unicode MS" pitchFamily="34" charset="-122"/>
                <a:cs typeface="Arial Unicode MS" pitchFamily="34" charset="-122"/>
              </a:rPr>
              <a:t>  </a:t>
            </a:r>
            <a:r>
              <a:rPr lang="en-US" altLang="zh-CN" sz="2400" b="1" dirty="0">
                <a:latin typeface="Arial Unicode MS" pitchFamily="34" charset="-122"/>
                <a:ea typeface="Arial Unicode MS" pitchFamily="34" charset="-122"/>
                <a:cs typeface="Arial Unicode MS" pitchFamily="34" charset="-122"/>
              </a:rPr>
              <a:t>Conference Proceedings Citation Index - Social Science &amp; Humanities (CPCI-SSH)--1990-</a:t>
            </a:r>
            <a:r>
              <a:rPr lang="zh-CN" altLang="en-US" sz="2400" b="1" dirty="0">
                <a:latin typeface="Arial Unicode MS" pitchFamily="34" charset="-122"/>
                <a:ea typeface="Arial Unicode MS" pitchFamily="34" charset="-122"/>
                <a:cs typeface="Arial Unicode MS" pitchFamily="34" charset="-122"/>
              </a:rPr>
              <a:t>至今</a:t>
            </a:r>
            <a:endParaRPr lang="en-US" altLang="zh-CN" sz="2400" b="1"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4290298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14296"/>
            <a:ext cx="571472" cy="428628"/>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803659"/>
            <a:ext cx="357158" cy="433985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677191"/>
            <a:ext cx="9144000" cy="177680"/>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339488" y="2409733"/>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4.1 </a:t>
            </a:r>
            <a:r>
              <a:rPr lang="zh-CN" altLang="en-US" sz="3600" b="1" dirty="0">
                <a:solidFill>
                  <a:srgbClr val="660066"/>
                </a:solidFill>
                <a:latin typeface="微软雅黑" panose="020B0503020204020204" pitchFamily="34" charset="-122"/>
                <a:ea typeface="微软雅黑" panose="020B0503020204020204" pitchFamily="34" charset="-122"/>
              </a:rPr>
              <a:t>信息采集定义与原则</a:t>
            </a:r>
          </a:p>
        </p:txBody>
      </p:sp>
    </p:spTree>
    <p:extLst>
      <p:ext uri="{BB962C8B-B14F-4D97-AF65-F5344CB8AC3E}">
        <p14:creationId xmlns:p14="http://schemas.microsoft.com/office/powerpoint/2010/main" val="261126769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a:grpSpLocks/>
          </p:cNvGrpSpPr>
          <p:nvPr/>
        </p:nvGrpSpPr>
        <p:grpSpPr bwMode="auto">
          <a:xfrm>
            <a:off x="6629400" y="1143000"/>
            <a:ext cx="2286000" cy="3362325"/>
            <a:chOff x="4105" y="572"/>
            <a:chExt cx="1440" cy="2824"/>
          </a:xfrm>
        </p:grpSpPr>
        <p:sp>
          <p:nvSpPr>
            <p:cNvPr id="2" name="Rectangle 3"/>
            <p:cNvSpPr>
              <a:spLocks noChangeArrowheads="1"/>
            </p:cNvSpPr>
            <p:nvPr/>
          </p:nvSpPr>
          <p:spPr bwMode="auto">
            <a:xfrm>
              <a:off x="4105" y="572"/>
              <a:ext cx="1440" cy="268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zh-CN" altLang="zh-CN"/>
            </a:p>
          </p:txBody>
        </p:sp>
        <p:pic>
          <p:nvPicPr>
            <p:cNvPr id="39949" name="Picture 4" descr="egpica2"/>
            <p:cNvPicPr>
              <a:picLocks noChangeAspect="1" noChangeArrowheads="1"/>
            </p:cNvPicPr>
            <p:nvPr/>
          </p:nvPicPr>
          <p:blipFill>
            <a:blip r:embed="rId3"/>
            <a:srcRect l="6667" t="2919" r="13335" b="9489"/>
            <a:stretch>
              <a:fillRect/>
            </a:stretch>
          </p:blipFill>
          <p:spPr bwMode="auto">
            <a:xfrm>
              <a:off x="4241" y="618"/>
              <a:ext cx="1114" cy="1392"/>
            </a:xfrm>
            <a:prstGeom prst="rect">
              <a:avLst/>
            </a:prstGeom>
            <a:noFill/>
            <a:ln w="9525">
              <a:noFill/>
              <a:miter lim="800000"/>
              <a:headEnd/>
              <a:tailEnd/>
            </a:ln>
          </p:spPr>
        </p:pic>
        <p:sp>
          <p:nvSpPr>
            <p:cNvPr id="39950" name="Rectangle 5"/>
            <p:cNvSpPr>
              <a:spLocks noChangeArrowheads="1"/>
            </p:cNvSpPr>
            <p:nvPr/>
          </p:nvSpPr>
          <p:spPr bwMode="auto">
            <a:xfrm>
              <a:off x="4105" y="1875"/>
              <a:ext cx="1440" cy="1521"/>
            </a:xfrm>
            <a:prstGeom prst="rect">
              <a:avLst/>
            </a:prstGeom>
            <a:noFill/>
            <a:ln w="9525">
              <a:noFill/>
              <a:miter lim="800000"/>
              <a:headEnd/>
              <a:tailEnd/>
            </a:ln>
          </p:spPr>
          <p:txBody>
            <a:bodyPr anchor="ctr">
              <a:spAutoFit/>
            </a:bodyPr>
            <a:lstStyle/>
            <a:p>
              <a:pPr eaLnBrk="0" hangingPunct="0"/>
              <a:r>
                <a:rPr lang="en-US" altLang="zh-CN" sz="1600" b="1">
                  <a:solidFill>
                    <a:schemeClr val="bg1"/>
                  </a:solidFill>
                </a:rPr>
                <a:t>Dr. Eugene Garfield</a:t>
              </a:r>
            </a:p>
            <a:p>
              <a:pPr eaLnBrk="0" hangingPunct="0">
                <a:spcBef>
                  <a:spcPct val="35000"/>
                </a:spcBef>
              </a:pPr>
              <a:r>
                <a:rPr lang="en-US" altLang="zh-CN" sz="1100" b="1">
                  <a:solidFill>
                    <a:schemeClr val="bg1"/>
                  </a:solidFill>
                </a:rPr>
                <a:t>Founder &amp; Chairman Emeritus </a:t>
              </a:r>
              <a:br>
                <a:rPr lang="en-US" altLang="zh-CN" sz="1100" b="1">
                  <a:solidFill>
                    <a:schemeClr val="bg1"/>
                  </a:solidFill>
                </a:rPr>
              </a:br>
              <a:r>
                <a:rPr lang="en-US" altLang="zh-CN" sz="1100" b="1">
                  <a:solidFill>
                    <a:schemeClr val="bg1"/>
                  </a:solidFill>
                </a:rPr>
                <a:t>ISI, Thomson Scientific </a:t>
              </a:r>
            </a:p>
            <a:p>
              <a:pPr eaLnBrk="0" hangingPunct="0">
                <a:spcBef>
                  <a:spcPct val="35000"/>
                </a:spcBef>
              </a:pPr>
              <a:r>
                <a:rPr lang="en-US" altLang="zh-CN" sz="1100" b="1">
                  <a:solidFill>
                    <a:schemeClr val="bg1"/>
                  </a:solidFill>
                </a:rPr>
                <a:t>“Our ultimate goal is to extend our retrospective coverage of the scientific literature back to the twentieth century.  The Century of Science initiative makes that dream come true.”</a:t>
              </a:r>
            </a:p>
          </p:txBody>
        </p:sp>
      </p:grpSp>
      <p:sp>
        <p:nvSpPr>
          <p:cNvPr id="33798" name="Rectangle 6"/>
          <p:cNvSpPr>
            <a:spLocks noChangeArrowheads="1"/>
          </p:cNvSpPr>
          <p:nvPr/>
        </p:nvSpPr>
        <p:spPr bwMode="auto">
          <a:xfrm>
            <a:off x="327026" y="3506391"/>
            <a:ext cx="1173163" cy="514350"/>
          </a:xfrm>
          <a:prstGeom prst="rect">
            <a:avLst/>
          </a:prstGeom>
          <a:noFill/>
          <a:ln w="9525">
            <a:noFill/>
            <a:miter lim="800000"/>
            <a:headEnd/>
            <a:tailEnd/>
          </a:ln>
          <a:effectLst>
            <a:outerShdw dist="17961" dir="2700000" algn="ctr" rotWithShape="0">
              <a:srgbClr val="FFFFFF"/>
            </a:outerShdw>
          </a:effectLst>
        </p:spPr>
        <p:txBody>
          <a:bodyPr lIns="82124" tIns="41061" rIns="82124" bIns="41061" anchor="ctr"/>
          <a:lstStyle/>
          <a:p>
            <a:pPr eaLnBrk="0" hangingPunct="0">
              <a:defRPr/>
            </a:pPr>
            <a:endParaRPr lang="en-US" altLang="en-US" sz="1200" b="1">
              <a:solidFill>
                <a:srgbClr val="008000"/>
              </a:solidFill>
              <a:ea typeface="宋体" pitchFamily="2" charset="-122"/>
            </a:endParaRPr>
          </a:p>
        </p:txBody>
      </p:sp>
      <p:sp>
        <p:nvSpPr>
          <p:cNvPr id="33800" name="Rectangle 8"/>
          <p:cNvSpPr>
            <a:spLocks noChangeArrowheads="1"/>
          </p:cNvSpPr>
          <p:nvPr/>
        </p:nvSpPr>
        <p:spPr bwMode="auto">
          <a:xfrm>
            <a:off x="1801814" y="2982516"/>
            <a:ext cx="803275" cy="513159"/>
          </a:xfrm>
          <a:prstGeom prst="rect">
            <a:avLst/>
          </a:prstGeom>
          <a:noFill/>
          <a:ln w="9525">
            <a:noFill/>
            <a:miter lim="800000"/>
            <a:headEnd/>
            <a:tailEnd/>
          </a:ln>
          <a:effectLst>
            <a:outerShdw dist="17961" dir="2700000" algn="ctr" rotWithShape="0">
              <a:srgbClr val="FFFFFF"/>
            </a:outerShdw>
          </a:effectLst>
        </p:spPr>
        <p:txBody>
          <a:bodyPr lIns="82124" tIns="41061" rIns="82124" bIns="41061" anchor="ctr"/>
          <a:lstStyle/>
          <a:p>
            <a:pPr eaLnBrk="0" hangingPunct="0">
              <a:defRPr/>
            </a:pPr>
            <a:endParaRPr lang="en-US" altLang="en-US" sz="1200" b="1">
              <a:solidFill>
                <a:srgbClr val="008000"/>
              </a:solidFill>
              <a:ea typeface="宋体" pitchFamily="2" charset="-122"/>
            </a:endParaRPr>
          </a:p>
        </p:txBody>
      </p:sp>
      <p:sp>
        <p:nvSpPr>
          <p:cNvPr id="33801" name="Rectangle 9"/>
          <p:cNvSpPr>
            <a:spLocks noChangeArrowheads="1"/>
          </p:cNvSpPr>
          <p:nvPr/>
        </p:nvSpPr>
        <p:spPr bwMode="auto">
          <a:xfrm>
            <a:off x="4257675" y="2228850"/>
            <a:ext cx="1457325" cy="685800"/>
          </a:xfrm>
          <a:prstGeom prst="rect">
            <a:avLst/>
          </a:prstGeom>
          <a:noFill/>
          <a:ln w="9525">
            <a:noFill/>
            <a:miter lim="800000"/>
            <a:headEnd/>
            <a:tailEnd/>
          </a:ln>
          <a:effectLst>
            <a:outerShdw dist="17961" dir="2700000" algn="ctr" rotWithShape="0">
              <a:srgbClr val="FFFFFF"/>
            </a:outerShdw>
          </a:effectLst>
        </p:spPr>
        <p:txBody>
          <a:bodyPr lIns="82124" tIns="41061" rIns="82124" bIns="41061" anchor="ctr"/>
          <a:lstStyle/>
          <a:p>
            <a:pPr eaLnBrk="0" hangingPunct="0">
              <a:defRPr/>
            </a:pPr>
            <a:br>
              <a:rPr lang="en-US" altLang="en-US" b="1">
                <a:solidFill>
                  <a:srgbClr val="008000"/>
                </a:solidFill>
                <a:ea typeface="宋体" pitchFamily="2" charset="-122"/>
              </a:rPr>
            </a:br>
            <a:br>
              <a:rPr lang="en-US" altLang="en-US" b="1">
                <a:solidFill>
                  <a:srgbClr val="008000"/>
                </a:solidFill>
                <a:ea typeface="宋体" pitchFamily="2" charset="-122"/>
              </a:rPr>
            </a:br>
            <a:endParaRPr lang="en-US" altLang="en-US" sz="1200" b="1">
              <a:solidFill>
                <a:srgbClr val="008000"/>
              </a:solidFill>
              <a:ea typeface="宋体" pitchFamily="2" charset="-122"/>
            </a:endParaRPr>
          </a:p>
        </p:txBody>
      </p:sp>
      <p:sp>
        <p:nvSpPr>
          <p:cNvPr id="33802" name="Rectangle 10"/>
          <p:cNvSpPr>
            <a:spLocks noChangeArrowheads="1"/>
          </p:cNvSpPr>
          <p:nvPr/>
        </p:nvSpPr>
        <p:spPr bwMode="auto">
          <a:xfrm>
            <a:off x="2743201" y="2686050"/>
            <a:ext cx="1236663" cy="342900"/>
          </a:xfrm>
          <a:prstGeom prst="rect">
            <a:avLst/>
          </a:prstGeom>
          <a:noFill/>
          <a:ln w="9525">
            <a:noFill/>
            <a:miter lim="800000"/>
            <a:headEnd/>
            <a:tailEnd/>
          </a:ln>
          <a:effectLst>
            <a:outerShdw dist="17961" dir="2700000" algn="ctr" rotWithShape="0">
              <a:srgbClr val="FFFFFF"/>
            </a:outerShdw>
          </a:effectLst>
        </p:spPr>
        <p:txBody>
          <a:bodyPr lIns="82124" tIns="41061" rIns="82124" bIns="41061" anchor="ctr"/>
          <a:lstStyle/>
          <a:p>
            <a:pPr eaLnBrk="0" hangingPunct="0">
              <a:defRPr/>
            </a:pPr>
            <a:br>
              <a:rPr lang="en-US" altLang="en-US" sz="1200" b="1">
                <a:solidFill>
                  <a:srgbClr val="008000"/>
                </a:solidFill>
                <a:ea typeface="宋体" pitchFamily="2" charset="-122"/>
              </a:rPr>
            </a:br>
            <a:br>
              <a:rPr lang="en-US" altLang="en-US" b="1">
                <a:solidFill>
                  <a:srgbClr val="008000"/>
                </a:solidFill>
                <a:ea typeface="宋体" pitchFamily="2" charset="-122"/>
              </a:rPr>
            </a:br>
            <a:endParaRPr lang="en-US" altLang="en-US" b="1">
              <a:solidFill>
                <a:srgbClr val="008000"/>
              </a:solidFill>
              <a:ea typeface="宋体" pitchFamily="2" charset="-122"/>
            </a:endParaRPr>
          </a:p>
        </p:txBody>
      </p:sp>
      <p:sp>
        <p:nvSpPr>
          <p:cNvPr id="33803" name="Rectangle 11"/>
          <p:cNvSpPr>
            <a:spLocks noChangeArrowheads="1"/>
          </p:cNvSpPr>
          <p:nvPr/>
        </p:nvSpPr>
        <p:spPr bwMode="auto">
          <a:xfrm>
            <a:off x="4478339" y="3299222"/>
            <a:ext cx="1690687" cy="513159"/>
          </a:xfrm>
          <a:prstGeom prst="rect">
            <a:avLst/>
          </a:prstGeom>
          <a:noFill/>
          <a:ln w="9525">
            <a:noFill/>
            <a:miter lim="800000"/>
            <a:headEnd/>
            <a:tailEnd/>
          </a:ln>
          <a:effectLst>
            <a:outerShdw dist="17961" dir="2700000" algn="ctr" rotWithShape="0">
              <a:srgbClr val="FFFFFF"/>
            </a:outerShdw>
          </a:effectLst>
        </p:spPr>
        <p:txBody>
          <a:bodyPr lIns="82124" tIns="41061" rIns="82124" bIns="41061" anchor="ctr"/>
          <a:lstStyle/>
          <a:p>
            <a:pPr algn="r" eaLnBrk="0" hangingPunct="0">
              <a:defRPr/>
            </a:pPr>
            <a:endParaRPr lang="en-US" altLang="zh-CN" b="1">
              <a:solidFill>
                <a:srgbClr val="008000"/>
              </a:solidFill>
              <a:ea typeface="宋体" pitchFamily="2" charset="-122"/>
            </a:endParaRPr>
          </a:p>
          <a:p>
            <a:pPr algn="r" eaLnBrk="0" hangingPunct="0">
              <a:defRPr/>
            </a:pPr>
            <a:endParaRPr lang="en-US" altLang="zh-CN" b="1">
              <a:solidFill>
                <a:srgbClr val="008000"/>
              </a:solidFill>
              <a:ea typeface="宋体" pitchFamily="2" charset="-122"/>
            </a:endParaRPr>
          </a:p>
          <a:p>
            <a:pPr algn="r" eaLnBrk="0" hangingPunct="0">
              <a:defRPr/>
            </a:pPr>
            <a:endParaRPr lang="en-US" altLang="zh-CN" sz="1200" b="1">
              <a:solidFill>
                <a:srgbClr val="008000"/>
              </a:solidFill>
              <a:ea typeface="宋体" pitchFamily="2" charset="-122"/>
            </a:endParaRPr>
          </a:p>
        </p:txBody>
      </p:sp>
      <p:sp>
        <p:nvSpPr>
          <p:cNvPr id="39944" name="Rectangle 12"/>
          <p:cNvSpPr>
            <a:spLocks noGrp="1" noChangeArrowheads="1"/>
          </p:cNvSpPr>
          <p:nvPr>
            <p:ph type="title"/>
          </p:nvPr>
        </p:nvSpPr>
        <p:spPr/>
        <p:txBody>
          <a:bodyPr/>
          <a:lstStyle/>
          <a:p>
            <a:pPr eaLnBrk="1" hangingPunct="1"/>
            <a:r>
              <a:rPr lang="zh-CN" altLang="en-US" sz="3200" b="1">
                <a:latin typeface="宋体" charset="-122"/>
                <a:ea typeface="宋体" charset="-122"/>
              </a:rPr>
              <a:t>引文索引</a:t>
            </a:r>
            <a:endParaRPr lang="en-US" altLang="zh-CN" sz="3200" b="1">
              <a:latin typeface="宋体" charset="-122"/>
              <a:ea typeface="宋体" charset="-122"/>
            </a:endParaRPr>
          </a:p>
        </p:txBody>
      </p:sp>
      <p:sp>
        <p:nvSpPr>
          <p:cNvPr id="29706" name="内容占位符 13"/>
          <p:cNvSpPr>
            <a:spLocks noGrp="1"/>
          </p:cNvSpPr>
          <p:nvPr>
            <p:ph idx="4294967295"/>
          </p:nvPr>
        </p:nvSpPr>
        <p:spPr>
          <a:xfrm>
            <a:off x="468824" y="1029295"/>
            <a:ext cx="6047392" cy="3427809"/>
          </a:xfrm>
        </p:spPr>
        <p:txBody>
          <a:bodyPr>
            <a:normAutofit/>
          </a:bodyPr>
          <a:lstStyle/>
          <a:p>
            <a:pPr marL="0" indent="0" eaLnBrk="1" hangingPunct="1">
              <a:buNone/>
              <a:defRPr/>
            </a:pPr>
            <a:r>
              <a:rPr lang="en-US" altLang="zh-CN" sz="2600" dirty="0">
                <a:solidFill>
                  <a:schemeClr val="tx1">
                    <a:lumMod val="50000"/>
                  </a:schemeClr>
                </a:solidFill>
                <a:latin typeface="微软雅黑" panose="020B0503020204020204" pitchFamily="34" charset="-122"/>
                <a:ea typeface="微软雅黑" panose="020B0503020204020204" pitchFamily="34" charset="-122"/>
              </a:rPr>
              <a:t>Dr. Garfield 1955</a:t>
            </a:r>
            <a:r>
              <a:rPr lang="zh-CN" altLang="en-US" sz="2600" dirty="0">
                <a:solidFill>
                  <a:schemeClr val="tx1">
                    <a:lumMod val="50000"/>
                  </a:schemeClr>
                </a:solidFill>
                <a:latin typeface="微软雅黑" panose="020B0503020204020204" pitchFamily="34" charset="-122"/>
                <a:ea typeface="微软雅黑" panose="020B0503020204020204" pitchFamily="34" charset="-122"/>
              </a:rPr>
              <a:t>年在 </a:t>
            </a:r>
            <a:r>
              <a:rPr lang="en-US" altLang="zh-CN" sz="2600" dirty="0">
                <a:solidFill>
                  <a:schemeClr val="tx1">
                    <a:lumMod val="50000"/>
                  </a:schemeClr>
                </a:solidFill>
                <a:latin typeface="微软雅黑" panose="020B0503020204020204" pitchFamily="34" charset="-122"/>
                <a:ea typeface="微软雅黑" panose="020B0503020204020204" pitchFamily="34" charset="-122"/>
              </a:rPr>
              <a:t>Science </a:t>
            </a:r>
            <a:r>
              <a:rPr lang="zh-CN" altLang="en-US" sz="2600" dirty="0">
                <a:solidFill>
                  <a:schemeClr val="tx1">
                    <a:lumMod val="50000"/>
                  </a:schemeClr>
                </a:solidFill>
                <a:latin typeface="微软雅黑" panose="020B0503020204020204" pitchFamily="34" charset="-122"/>
                <a:ea typeface="微软雅黑" panose="020B0503020204020204" pitchFamily="34" charset="-122"/>
              </a:rPr>
              <a:t>发表论文提出将引文索引作为一种新的文献检索与分类工具。将一篇文献作为检索字段从而跟踪一个</a:t>
            </a:r>
            <a:r>
              <a:rPr lang="en-US" altLang="zh-CN" sz="2600" dirty="0">
                <a:solidFill>
                  <a:schemeClr val="tx1">
                    <a:lumMod val="50000"/>
                  </a:schemeClr>
                </a:solidFill>
                <a:latin typeface="微软雅黑" panose="020B0503020204020204" pitchFamily="34" charset="-122"/>
                <a:ea typeface="微软雅黑" panose="020B0503020204020204" pitchFamily="34" charset="-122"/>
              </a:rPr>
              <a:t>Idea</a:t>
            </a:r>
            <a:r>
              <a:rPr lang="zh-CN" altLang="en-US" sz="2600" dirty="0">
                <a:solidFill>
                  <a:schemeClr val="tx1">
                    <a:lumMod val="50000"/>
                  </a:schemeClr>
                </a:solidFill>
                <a:latin typeface="微软雅黑" panose="020B0503020204020204" pitchFamily="34" charset="-122"/>
                <a:ea typeface="微软雅黑" panose="020B0503020204020204" pitchFamily="34" charset="-122"/>
              </a:rPr>
              <a:t>的发展过程</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eaLnBrk="1" hangingPunct="1">
              <a:lnSpc>
                <a:spcPct val="90000"/>
              </a:lnSpc>
              <a:defRPr/>
            </a:pPr>
            <a:r>
              <a:rPr lang="en-GB" altLang="zh-CN" sz="2000" dirty="0">
                <a:latin typeface="微软雅黑" panose="020B0503020204020204" pitchFamily="34" charset="-122"/>
                <a:ea typeface="微软雅黑" panose="020B0503020204020204" pitchFamily="34" charset="-122"/>
              </a:rPr>
              <a:t>1963</a:t>
            </a:r>
            <a:r>
              <a:rPr lang="zh-CN" altLang="en-GB" sz="2000" dirty="0">
                <a:latin typeface="微软雅黑" panose="020B0503020204020204" pitchFamily="34" charset="-122"/>
                <a:ea typeface="微软雅黑" panose="020B0503020204020204" pitchFamily="34" charset="-122"/>
              </a:rPr>
              <a:t>年出版</a:t>
            </a:r>
            <a:r>
              <a:rPr lang="zh-CN" altLang="en-GB" sz="2000" i="1" dirty="0">
                <a:latin typeface="微软雅黑" panose="020B0503020204020204" pitchFamily="34" charset="-122"/>
                <a:ea typeface="微软雅黑" panose="020B0503020204020204" pitchFamily="34" charset="-122"/>
              </a:rPr>
              <a:t> </a:t>
            </a:r>
            <a:r>
              <a:rPr lang="en-GB" altLang="zh-CN" sz="2000" i="1" dirty="0">
                <a:latin typeface="微软雅黑" panose="020B0503020204020204" pitchFamily="34" charset="-122"/>
                <a:ea typeface="微软雅黑" panose="020B0503020204020204" pitchFamily="34" charset="-122"/>
              </a:rPr>
              <a:t>Science Citation Index</a:t>
            </a:r>
            <a:r>
              <a:rPr lang="en-GB" altLang="zh-CN" sz="2000" dirty="0">
                <a:latin typeface="微软雅黑" panose="020B0503020204020204" pitchFamily="34" charset="-122"/>
                <a:ea typeface="微软雅黑" panose="020B0503020204020204" pitchFamily="34" charset="-122"/>
              </a:rPr>
              <a:t> </a:t>
            </a:r>
          </a:p>
          <a:p>
            <a:pPr eaLnBrk="1" hangingPunct="1">
              <a:lnSpc>
                <a:spcPct val="90000"/>
              </a:lnSpc>
              <a:defRPr/>
            </a:pPr>
            <a:r>
              <a:rPr lang="en-GB" altLang="zh-CN" sz="2000" dirty="0">
                <a:latin typeface="微软雅黑" panose="020B0503020204020204" pitchFamily="34" charset="-122"/>
                <a:ea typeface="微软雅黑" panose="020B0503020204020204" pitchFamily="34" charset="-122"/>
              </a:rPr>
              <a:t>1973</a:t>
            </a:r>
            <a:r>
              <a:rPr lang="zh-CN" altLang="en-GB" sz="2000" dirty="0">
                <a:latin typeface="微软雅黑" panose="020B0503020204020204" pitchFamily="34" charset="-122"/>
                <a:ea typeface="微软雅黑" panose="020B0503020204020204" pitchFamily="34" charset="-122"/>
              </a:rPr>
              <a:t>年出版 </a:t>
            </a:r>
            <a:r>
              <a:rPr lang="en-GB" altLang="zh-CN" sz="2000" i="1" dirty="0">
                <a:latin typeface="微软雅黑" panose="020B0503020204020204" pitchFamily="34" charset="-122"/>
                <a:ea typeface="微软雅黑" panose="020B0503020204020204" pitchFamily="34" charset="-122"/>
              </a:rPr>
              <a:t>Social Sciences Citation Index</a:t>
            </a:r>
            <a:endParaRPr lang="zh-CN" altLang="en-GB" sz="2000" i="1" dirty="0">
              <a:latin typeface="微软雅黑" panose="020B0503020204020204" pitchFamily="34" charset="-122"/>
              <a:ea typeface="微软雅黑" panose="020B0503020204020204" pitchFamily="34" charset="-122"/>
            </a:endParaRPr>
          </a:p>
          <a:p>
            <a:pPr eaLnBrk="1" hangingPunct="1">
              <a:lnSpc>
                <a:spcPct val="90000"/>
              </a:lnSpc>
              <a:defRPr/>
            </a:pPr>
            <a:r>
              <a:rPr lang="en-GB" altLang="zh-CN" sz="2000" dirty="0">
                <a:latin typeface="微软雅黑" panose="020B0503020204020204" pitchFamily="34" charset="-122"/>
                <a:ea typeface="微软雅黑" panose="020B0503020204020204" pitchFamily="34" charset="-122"/>
              </a:rPr>
              <a:t>1978</a:t>
            </a:r>
            <a:r>
              <a:rPr lang="zh-CN" altLang="en-GB" sz="2000" dirty="0">
                <a:latin typeface="微软雅黑" panose="020B0503020204020204" pitchFamily="34" charset="-122"/>
                <a:ea typeface="微软雅黑" panose="020B0503020204020204" pitchFamily="34" charset="-122"/>
              </a:rPr>
              <a:t>年出版</a:t>
            </a:r>
            <a:r>
              <a:rPr lang="en-GB" altLang="zh-CN" sz="2000" i="1" dirty="0">
                <a:latin typeface="微软雅黑" panose="020B0503020204020204" pitchFamily="34" charset="-122"/>
                <a:ea typeface="微软雅黑" panose="020B0503020204020204" pitchFamily="34" charset="-122"/>
              </a:rPr>
              <a:t>Arts &amp; Humanities Citation Index</a:t>
            </a:r>
          </a:p>
          <a:p>
            <a:pPr eaLnBrk="1" hangingPunct="1">
              <a:defRPr/>
            </a:pPr>
            <a:endParaRPr lang="zh-CN" altLang="en-US" dirty="0">
              <a:solidFill>
                <a:schemeClr val="tx1">
                  <a:lumMod val="50000"/>
                </a:schemeClr>
              </a:solidFill>
              <a:latin typeface="微软雅黑" panose="020B0503020204020204" pitchFamily="34" charset="-122"/>
              <a:ea typeface="微软雅黑" panose="020B0503020204020204" pitchFamily="34" charset="-122"/>
            </a:endParaRPr>
          </a:p>
          <a:p>
            <a:pPr eaLnBrk="1" hangingPunct="1">
              <a:defRPr/>
            </a:pPr>
            <a:endParaRPr lang="zh-CN" altLang="en-US"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39946" name="灯片编号占位符 14"/>
          <p:cNvSpPr>
            <a:spLocks noGrp="1"/>
          </p:cNvSpPr>
          <p:nvPr>
            <p:ph type="sldNum" sz="quarter" idx="4294967295"/>
          </p:nvPr>
        </p:nvSpPr>
        <p:spPr>
          <a:xfrm>
            <a:off x="8686800" y="4795838"/>
            <a:ext cx="457200" cy="173831"/>
          </a:xfrm>
          <a:prstGeom prst="rect">
            <a:avLst/>
          </a:prstGeom>
          <a:noFill/>
        </p:spPr>
        <p:txBody>
          <a:bodyPr/>
          <a:lstStyle/>
          <a:p>
            <a:fld id="{C2158833-049B-4DDC-BDA3-7E1338650BB0}" type="slidenum">
              <a:rPr lang="en-US" altLang="en-US" smtClean="0"/>
              <a:pPr/>
              <a:t>30</a:t>
            </a:fld>
            <a:endParaRPr lang="en-US" altLang="en-US"/>
          </a:p>
        </p:txBody>
      </p:sp>
      <p:sp>
        <p:nvSpPr>
          <p:cNvPr id="39947" name="Rectangle 13"/>
          <p:cNvSpPr>
            <a:spLocks noChangeArrowheads="1"/>
          </p:cNvSpPr>
          <p:nvPr/>
        </p:nvSpPr>
        <p:spPr bwMode="auto">
          <a:xfrm>
            <a:off x="457200" y="1200150"/>
            <a:ext cx="5867400" cy="2997994"/>
          </a:xfrm>
          <a:prstGeom prst="rect">
            <a:avLst/>
          </a:prstGeom>
          <a:noFill/>
          <a:ln w="9525">
            <a:noFill/>
            <a:miter lim="800000"/>
            <a:headEnd/>
            <a:tailEnd/>
          </a:ln>
        </p:spPr>
        <p:txBody>
          <a:bodyPr/>
          <a:lstStyle/>
          <a:p>
            <a:pPr marL="342900" indent="-342900">
              <a:lnSpc>
                <a:spcPct val="90000"/>
              </a:lnSpc>
              <a:spcBef>
                <a:spcPct val="20000"/>
              </a:spcBef>
              <a:buFontTx/>
              <a:buChar char="•"/>
            </a:pPr>
            <a:endParaRPr lang="en-GB" altLang="zh-CN" sz="2400" b="1" i="1">
              <a:solidFill>
                <a:srgbClr val="008000"/>
              </a:solidFill>
              <a:ea typeface="黑体" pitchFamily="2" charset="-122"/>
            </a:endParaRPr>
          </a:p>
        </p:txBody>
      </p:sp>
    </p:spTree>
    <p:extLst>
      <p:ext uri="{BB962C8B-B14F-4D97-AF65-F5344CB8AC3E}">
        <p14:creationId xmlns:p14="http://schemas.microsoft.com/office/powerpoint/2010/main" val="16018674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altLang="zh-CN">
                <a:ea typeface="宋体" pitchFamily="2" charset="-122"/>
              </a:rPr>
              <a:t>Science Citation Index Expanded</a:t>
            </a:r>
          </a:p>
        </p:txBody>
      </p:sp>
      <p:sp>
        <p:nvSpPr>
          <p:cNvPr id="24579" name="Rectangle 3"/>
          <p:cNvSpPr>
            <a:spLocks noGrp="1" noChangeArrowheads="1"/>
          </p:cNvSpPr>
          <p:nvPr>
            <p:ph type="body" idx="4294967295"/>
          </p:nvPr>
        </p:nvSpPr>
        <p:spPr>
          <a:xfrm>
            <a:off x="220664" y="835819"/>
            <a:ext cx="8923337" cy="4093369"/>
          </a:xfrm>
        </p:spPr>
        <p:txBody>
          <a:bodyPr>
            <a:normAutofit lnSpcReduction="10000"/>
          </a:bodyPr>
          <a:lstStyle/>
          <a:p>
            <a:pPr>
              <a:lnSpc>
                <a:spcPct val="90000"/>
              </a:lnSpc>
            </a:pPr>
            <a:r>
              <a:rPr lang="en-US" altLang="zh-CN" dirty="0">
                <a:ea typeface="宋体" pitchFamily="2" charset="-122"/>
              </a:rPr>
              <a:t>170 </a:t>
            </a:r>
            <a:r>
              <a:rPr lang="zh-CN" altLang="en-US" dirty="0">
                <a:ea typeface="宋体" pitchFamily="2" charset="-122"/>
              </a:rPr>
              <a:t>多个学科领域</a:t>
            </a:r>
          </a:p>
          <a:p>
            <a:pPr>
              <a:lnSpc>
                <a:spcPct val="90000"/>
              </a:lnSpc>
              <a:buFontTx/>
              <a:buNone/>
            </a:pPr>
            <a:endParaRPr lang="zh-CN" altLang="en-US" dirty="0">
              <a:ea typeface="宋体" pitchFamily="2" charset="-122"/>
            </a:endParaRPr>
          </a:p>
          <a:p>
            <a:pPr>
              <a:lnSpc>
                <a:spcPct val="90000"/>
              </a:lnSpc>
            </a:pPr>
            <a:r>
              <a:rPr lang="zh-CN" altLang="en-US" dirty="0">
                <a:ea typeface="宋体" pitchFamily="2" charset="-122"/>
              </a:rPr>
              <a:t>自然科学、工程技术、生物医学等所有科技领域</a:t>
            </a:r>
          </a:p>
          <a:p>
            <a:pPr>
              <a:lnSpc>
                <a:spcPct val="90000"/>
              </a:lnSpc>
              <a:buFontTx/>
              <a:buNone/>
            </a:pPr>
            <a:endParaRPr lang="zh-CN" altLang="en-US" dirty="0">
              <a:ea typeface="宋体" pitchFamily="2" charset="-122"/>
            </a:endParaRPr>
          </a:p>
          <a:p>
            <a:pPr>
              <a:lnSpc>
                <a:spcPct val="90000"/>
              </a:lnSpc>
            </a:pPr>
            <a:r>
              <a:rPr lang="zh-CN" altLang="en-US" dirty="0">
                <a:ea typeface="宋体" pitchFamily="2" charset="-122"/>
              </a:rPr>
              <a:t>每周收录</a:t>
            </a:r>
            <a:r>
              <a:rPr lang="en-US" altLang="zh-CN" dirty="0">
                <a:ea typeface="宋体" pitchFamily="2" charset="-122"/>
              </a:rPr>
              <a:t>25,000</a:t>
            </a:r>
            <a:r>
              <a:rPr lang="zh-CN" altLang="en-US" dirty="0">
                <a:ea typeface="宋体" pitchFamily="2" charset="-122"/>
              </a:rPr>
              <a:t>多篇文献，</a:t>
            </a:r>
            <a:r>
              <a:rPr lang="en-US" altLang="zh-CN" dirty="0">
                <a:ea typeface="宋体" pitchFamily="2" charset="-122"/>
              </a:rPr>
              <a:t>423,000</a:t>
            </a:r>
            <a:r>
              <a:rPr lang="zh-CN" altLang="en-US" dirty="0">
                <a:ea typeface="宋体" pitchFamily="2" charset="-122"/>
              </a:rPr>
              <a:t>篇参考文献</a:t>
            </a:r>
          </a:p>
          <a:p>
            <a:pPr>
              <a:lnSpc>
                <a:spcPct val="90000"/>
              </a:lnSpc>
            </a:pPr>
            <a:endParaRPr lang="zh-CN" altLang="en-US" dirty="0">
              <a:ea typeface="宋体" pitchFamily="2" charset="-122"/>
            </a:endParaRPr>
          </a:p>
          <a:p>
            <a:pPr>
              <a:lnSpc>
                <a:spcPct val="90000"/>
              </a:lnSpc>
            </a:pPr>
            <a:r>
              <a:rPr lang="en-US" altLang="zh-CN" dirty="0">
                <a:ea typeface="宋体" pitchFamily="2" charset="-122"/>
              </a:rPr>
              <a:t>Cover-to-Cover </a:t>
            </a:r>
            <a:r>
              <a:rPr lang="zh-CN" altLang="en-US" dirty="0">
                <a:ea typeface="宋体" pitchFamily="2" charset="-122"/>
              </a:rPr>
              <a:t>收录期刊每一期每一篇文献</a:t>
            </a:r>
          </a:p>
          <a:p>
            <a:pPr>
              <a:lnSpc>
                <a:spcPct val="90000"/>
              </a:lnSpc>
            </a:pPr>
            <a:endParaRPr lang="en-US" altLang="zh-CN" dirty="0">
              <a:ea typeface="宋体" pitchFamily="2" charset="-122"/>
            </a:endParaRPr>
          </a:p>
        </p:txBody>
      </p:sp>
    </p:spTree>
    <p:extLst>
      <p:ext uri="{BB962C8B-B14F-4D97-AF65-F5344CB8AC3E}">
        <p14:creationId xmlns:p14="http://schemas.microsoft.com/office/powerpoint/2010/main" val="46743758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6754" name="Rectangle 2"/>
          <p:cNvSpPr>
            <a:spLocks noGrp="1" noChangeArrowheads="1"/>
          </p:cNvSpPr>
          <p:nvPr>
            <p:ph type="title"/>
          </p:nvPr>
        </p:nvSpPr>
        <p:spPr/>
        <p:txBody>
          <a:bodyPr>
            <a:normAutofit/>
          </a:bodyPr>
          <a:lstStyle/>
          <a:p>
            <a:pPr>
              <a:defRPr/>
            </a:pPr>
            <a:r>
              <a:rPr lang="zh-CN" altLang="en-US" sz="2800" dirty="0">
                <a:solidFill>
                  <a:schemeClr val="tx1"/>
                </a:solidFill>
                <a:effectLst>
                  <a:outerShdw blurRad="38100" dist="38100" dir="2700000" algn="tl">
                    <a:srgbClr val="C0C0C0"/>
                  </a:outerShdw>
                </a:effectLst>
                <a:ea typeface="宋体" pitchFamily="2" charset="-122"/>
              </a:rPr>
              <a:t>论文的相互引证----学术研究之间的交流与联系：</a:t>
            </a:r>
          </a:p>
        </p:txBody>
      </p:sp>
      <p:sp>
        <p:nvSpPr>
          <p:cNvPr id="1866755" name="Rectangle 3"/>
          <p:cNvSpPr>
            <a:spLocks noGrp="1" noChangeArrowheads="1"/>
          </p:cNvSpPr>
          <p:nvPr>
            <p:ph type="body" idx="4294967295"/>
          </p:nvPr>
        </p:nvSpPr>
        <p:spPr>
          <a:xfrm>
            <a:off x="539552" y="987574"/>
            <a:ext cx="7229475" cy="3744416"/>
          </a:xfrm>
        </p:spPr>
        <p:txBody>
          <a:bodyPr>
            <a:normAutofit fontScale="85000" lnSpcReduction="20000"/>
          </a:bodyPr>
          <a:lstStyle/>
          <a:p>
            <a:pPr>
              <a:lnSpc>
                <a:spcPct val="120000"/>
              </a:lnSpc>
            </a:pPr>
            <a:r>
              <a:rPr lang="zh-CN" altLang="en-US" b="1" dirty="0">
                <a:latin typeface="微软雅黑" panose="020B0503020204020204" pitchFamily="34" charset="-122"/>
                <a:ea typeface="微软雅黑" panose="020B0503020204020204" pitchFamily="34" charset="-122"/>
              </a:rPr>
              <a:t>学科上的相关性</a:t>
            </a:r>
            <a:endParaRPr lang="zh-CN" altLang="en-US" dirty="0">
              <a:latin typeface="微软雅黑" panose="020B0503020204020204" pitchFamily="34" charset="-122"/>
              <a:ea typeface="微软雅黑" panose="020B0503020204020204" pitchFamily="34" charset="-122"/>
            </a:endParaRP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理论与方法：借鉴与利用</a:t>
            </a: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技术与手段：应用与发展</a:t>
            </a:r>
          </a:p>
          <a:p>
            <a:pPr>
              <a:lnSpc>
                <a:spcPct val="120000"/>
              </a:lnSpc>
            </a:pPr>
            <a:r>
              <a:rPr lang="zh-CN" altLang="en-US" b="1" dirty="0">
                <a:latin typeface="微软雅黑" panose="020B0503020204020204" pitchFamily="34" charset="-122"/>
                <a:ea typeface="微软雅黑" panose="020B0503020204020204" pitchFamily="34" charset="-122"/>
              </a:rPr>
              <a:t>横向上的对应性</a:t>
            </a: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实验或方法：互相参照与借鉴</a:t>
            </a: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结果与讨论：比较与应用</a:t>
            </a:r>
          </a:p>
          <a:p>
            <a:pPr>
              <a:lnSpc>
                <a:spcPct val="120000"/>
              </a:lnSpc>
            </a:pPr>
            <a:r>
              <a:rPr lang="zh-CN" altLang="en-US" b="1" dirty="0">
                <a:latin typeface="微软雅黑" panose="020B0503020204020204" pitchFamily="34" charset="-122"/>
                <a:ea typeface="微软雅黑" panose="020B0503020204020204" pitchFamily="34" charset="-122"/>
              </a:rPr>
              <a:t>纵向上的继承性</a:t>
            </a:r>
            <a:endParaRPr lang="zh-CN" altLang="en-US" dirty="0">
              <a:latin typeface="微软雅黑" panose="020B0503020204020204" pitchFamily="34" charset="-122"/>
              <a:ea typeface="微软雅黑" panose="020B0503020204020204" pitchFamily="34" charset="-122"/>
            </a:endParaRP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课题的基础与起源</a:t>
            </a: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发展与进步</a:t>
            </a:r>
          </a:p>
          <a:p>
            <a:pPr lvl="2">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rPr>
              <a:t>反引：学术争鸣</a:t>
            </a:r>
          </a:p>
        </p:txBody>
      </p:sp>
      <p:graphicFrame>
        <p:nvGraphicFramePr>
          <p:cNvPr id="1026" name="Object 4"/>
          <p:cNvGraphicFramePr>
            <a:graphicFrameLocks noChangeAspect="1"/>
          </p:cNvGraphicFramePr>
          <p:nvPr/>
        </p:nvGraphicFramePr>
        <p:xfrm>
          <a:off x="6705601" y="3143250"/>
          <a:ext cx="1922463" cy="1528763"/>
        </p:xfrm>
        <a:graphic>
          <a:graphicData uri="http://schemas.openxmlformats.org/presentationml/2006/ole">
            <mc:AlternateContent xmlns:mc="http://schemas.openxmlformats.org/markup-compatibility/2006">
              <mc:Choice xmlns:v="urn:schemas-microsoft-com:vml" Requires="v">
                <p:oleObj spid="_x0000_s1052" name="Clip" r:id="rId3" imgW="2905200" imgH="2952720" progId="">
                  <p:embed/>
                </p:oleObj>
              </mc:Choice>
              <mc:Fallback>
                <p:oleObj name="Clip" r:id="rId3" imgW="2905200" imgH="2952720" progId="">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3143250"/>
                        <a:ext cx="1922463" cy="152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7520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6755">
                                            <p:txEl>
                                              <p:pRg st="0" end="0"/>
                                            </p:txEl>
                                          </p:spTgt>
                                        </p:tgtEl>
                                        <p:attrNameLst>
                                          <p:attrName>style.visibility</p:attrName>
                                        </p:attrNameLst>
                                      </p:cBhvr>
                                      <p:to>
                                        <p:strVal val="visible"/>
                                      </p:to>
                                    </p:set>
                                    <p:animEffect transition="in" filter="wipe(left)">
                                      <p:cBhvr>
                                        <p:cTn id="7" dur="500"/>
                                        <p:tgtEl>
                                          <p:spTgt spid="186675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66755">
                                            <p:txEl>
                                              <p:pRg st="1" end="1"/>
                                            </p:txEl>
                                          </p:spTgt>
                                        </p:tgtEl>
                                        <p:attrNameLst>
                                          <p:attrName>style.visibility</p:attrName>
                                        </p:attrNameLst>
                                      </p:cBhvr>
                                      <p:to>
                                        <p:strVal val="visible"/>
                                      </p:to>
                                    </p:set>
                                    <p:animEffect transition="in" filter="wipe(left)">
                                      <p:cBhvr>
                                        <p:cTn id="10" dur="500"/>
                                        <p:tgtEl>
                                          <p:spTgt spid="186675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66755">
                                            <p:txEl>
                                              <p:pRg st="2" end="2"/>
                                            </p:txEl>
                                          </p:spTgt>
                                        </p:tgtEl>
                                        <p:attrNameLst>
                                          <p:attrName>style.visibility</p:attrName>
                                        </p:attrNameLst>
                                      </p:cBhvr>
                                      <p:to>
                                        <p:strVal val="visible"/>
                                      </p:to>
                                    </p:set>
                                    <p:animEffect transition="in" filter="wipe(left)">
                                      <p:cBhvr>
                                        <p:cTn id="13" dur="500"/>
                                        <p:tgtEl>
                                          <p:spTgt spid="186675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66755">
                                            <p:txEl>
                                              <p:pRg st="3" end="3"/>
                                            </p:txEl>
                                          </p:spTgt>
                                        </p:tgtEl>
                                        <p:attrNameLst>
                                          <p:attrName>style.visibility</p:attrName>
                                        </p:attrNameLst>
                                      </p:cBhvr>
                                      <p:to>
                                        <p:strVal val="visible"/>
                                      </p:to>
                                    </p:set>
                                    <p:animEffect transition="in" filter="wipe(left)">
                                      <p:cBhvr>
                                        <p:cTn id="18" dur="500"/>
                                        <p:tgtEl>
                                          <p:spTgt spid="186675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66755">
                                            <p:txEl>
                                              <p:pRg st="4" end="4"/>
                                            </p:txEl>
                                          </p:spTgt>
                                        </p:tgtEl>
                                        <p:attrNameLst>
                                          <p:attrName>style.visibility</p:attrName>
                                        </p:attrNameLst>
                                      </p:cBhvr>
                                      <p:to>
                                        <p:strVal val="visible"/>
                                      </p:to>
                                    </p:set>
                                    <p:animEffect transition="in" filter="wipe(left)">
                                      <p:cBhvr>
                                        <p:cTn id="21" dur="500"/>
                                        <p:tgtEl>
                                          <p:spTgt spid="186675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66755">
                                            <p:txEl>
                                              <p:pRg st="5" end="5"/>
                                            </p:txEl>
                                          </p:spTgt>
                                        </p:tgtEl>
                                        <p:attrNameLst>
                                          <p:attrName>style.visibility</p:attrName>
                                        </p:attrNameLst>
                                      </p:cBhvr>
                                      <p:to>
                                        <p:strVal val="visible"/>
                                      </p:to>
                                    </p:set>
                                    <p:animEffect transition="in" filter="wipe(left)">
                                      <p:cBhvr>
                                        <p:cTn id="24" dur="500"/>
                                        <p:tgtEl>
                                          <p:spTgt spid="186675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66755">
                                            <p:txEl>
                                              <p:pRg st="6" end="6"/>
                                            </p:txEl>
                                          </p:spTgt>
                                        </p:tgtEl>
                                        <p:attrNameLst>
                                          <p:attrName>style.visibility</p:attrName>
                                        </p:attrNameLst>
                                      </p:cBhvr>
                                      <p:to>
                                        <p:strVal val="visible"/>
                                      </p:to>
                                    </p:set>
                                    <p:animEffect transition="in" filter="wipe(left)">
                                      <p:cBhvr>
                                        <p:cTn id="29" dur="500"/>
                                        <p:tgtEl>
                                          <p:spTgt spid="1866755">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66755">
                                            <p:txEl>
                                              <p:pRg st="7" end="7"/>
                                            </p:txEl>
                                          </p:spTgt>
                                        </p:tgtEl>
                                        <p:attrNameLst>
                                          <p:attrName>style.visibility</p:attrName>
                                        </p:attrNameLst>
                                      </p:cBhvr>
                                      <p:to>
                                        <p:strVal val="visible"/>
                                      </p:to>
                                    </p:set>
                                    <p:animEffect transition="in" filter="wipe(left)">
                                      <p:cBhvr>
                                        <p:cTn id="32" dur="500"/>
                                        <p:tgtEl>
                                          <p:spTgt spid="1866755">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866755">
                                            <p:txEl>
                                              <p:pRg st="8" end="8"/>
                                            </p:txEl>
                                          </p:spTgt>
                                        </p:tgtEl>
                                        <p:attrNameLst>
                                          <p:attrName>style.visibility</p:attrName>
                                        </p:attrNameLst>
                                      </p:cBhvr>
                                      <p:to>
                                        <p:strVal val="visible"/>
                                      </p:to>
                                    </p:set>
                                    <p:animEffect transition="in" filter="wipe(left)">
                                      <p:cBhvr>
                                        <p:cTn id="35" dur="500"/>
                                        <p:tgtEl>
                                          <p:spTgt spid="1866755">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66755">
                                            <p:txEl>
                                              <p:pRg st="9" end="9"/>
                                            </p:txEl>
                                          </p:spTgt>
                                        </p:tgtEl>
                                        <p:attrNameLst>
                                          <p:attrName>style.visibility</p:attrName>
                                        </p:attrNameLst>
                                      </p:cBhvr>
                                      <p:to>
                                        <p:strVal val="visible"/>
                                      </p:to>
                                    </p:set>
                                    <p:animEffect transition="in" filter="wipe(left)">
                                      <p:cBhvr>
                                        <p:cTn id="38" dur="500"/>
                                        <p:tgtEl>
                                          <p:spTgt spid="18667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6755"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7778" name="Picture 2" descr="WoSfullrec"/>
          <p:cNvPicPr>
            <a:picLocks noChangeAspect="1" noChangeArrowheads="1"/>
          </p:cNvPicPr>
          <p:nvPr/>
        </p:nvPicPr>
        <p:blipFill>
          <a:blip r:embed="rId4"/>
          <a:srcRect/>
          <a:stretch>
            <a:fillRect/>
          </a:stretch>
        </p:blipFill>
        <p:spPr bwMode="auto">
          <a:xfrm>
            <a:off x="7162800" y="171450"/>
            <a:ext cx="998538" cy="857250"/>
          </a:xfrm>
          <a:prstGeom prst="rect">
            <a:avLst/>
          </a:prstGeom>
          <a:noFill/>
          <a:ln w="3175">
            <a:solidFill>
              <a:srgbClr val="000000"/>
            </a:solidFill>
            <a:miter lim="800000"/>
            <a:headEnd/>
            <a:tailEnd/>
          </a:ln>
        </p:spPr>
      </p:pic>
      <p:sp>
        <p:nvSpPr>
          <p:cNvPr id="1867779" name="Text Box 3"/>
          <p:cNvSpPr txBox="1">
            <a:spLocks noChangeArrowheads="1"/>
          </p:cNvSpPr>
          <p:nvPr/>
        </p:nvSpPr>
        <p:spPr bwMode="auto">
          <a:xfrm>
            <a:off x="7399338" y="457201"/>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2004</a:t>
            </a:r>
          </a:p>
        </p:txBody>
      </p:sp>
      <p:sp>
        <p:nvSpPr>
          <p:cNvPr id="1867780" name="Line 4"/>
          <p:cNvSpPr>
            <a:spLocks noChangeShapeType="1"/>
          </p:cNvSpPr>
          <p:nvPr/>
        </p:nvSpPr>
        <p:spPr bwMode="auto">
          <a:xfrm flipV="1">
            <a:off x="4419600" y="1085850"/>
            <a:ext cx="2209800" cy="742950"/>
          </a:xfrm>
          <a:prstGeom prst="line">
            <a:avLst/>
          </a:prstGeom>
          <a:noFill/>
          <a:ln w="76200">
            <a:solidFill>
              <a:schemeClr val="tx1"/>
            </a:solidFill>
            <a:round/>
            <a:headEnd/>
            <a:tailEnd type="triangle" w="med" len="med"/>
          </a:ln>
        </p:spPr>
        <p:txBody>
          <a:bodyPr/>
          <a:lstStyle/>
          <a:p>
            <a:endParaRPr lang="zh-CN" altLang="en-US"/>
          </a:p>
        </p:txBody>
      </p:sp>
      <p:pic>
        <p:nvPicPr>
          <p:cNvPr id="1867781" name="Picture 5" descr="WoSfullrec"/>
          <p:cNvPicPr>
            <a:picLocks noChangeAspect="1" noChangeArrowheads="1"/>
          </p:cNvPicPr>
          <p:nvPr/>
        </p:nvPicPr>
        <p:blipFill>
          <a:blip r:embed="rId4"/>
          <a:srcRect/>
          <a:stretch>
            <a:fillRect/>
          </a:stretch>
        </p:blipFill>
        <p:spPr bwMode="auto">
          <a:xfrm>
            <a:off x="228600" y="2240756"/>
            <a:ext cx="998538" cy="857250"/>
          </a:xfrm>
          <a:prstGeom prst="rect">
            <a:avLst/>
          </a:prstGeom>
          <a:noFill/>
          <a:ln w="3175">
            <a:solidFill>
              <a:srgbClr val="000000"/>
            </a:solidFill>
            <a:miter lim="800000"/>
            <a:headEnd/>
            <a:tailEnd/>
          </a:ln>
        </p:spPr>
      </p:pic>
      <p:pic>
        <p:nvPicPr>
          <p:cNvPr id="1867782" name="Picture 6" descr="WoSfullrec"/>
          <p:cNvPicPr>
            <a:picLocks noChangeAspect="1" noChangeArrowheads="1"/>
          </p:cNvPicPr>
          <p:nvPr/>
        </p:nvPicPr>
        <p:blipFill>
          <a:blip r:embed="rId4"/>
          <a:srcRect/>
          <a:stretch>
            <a:fillRect/>
          </a:stretch>
        </p:blipFill>
        <p:spPr bwMode="auto">
          <a:xfrm>
            <a:off x="914400" y="1783556"/>
            <a:ext cx="998538" cy="857250"/>
          </a:xfrm>
          <a:prstGeom prst="rect">
            <a:avLst/>
          </a:prstGeom>
          <a:noFill/>
          <a:ln w="3175">
            <a:solidFill>
              <a:srgbClr val="000000"/>
            </a:solidFill>
            <a:miter lim="800000"/>
            <a:headEnd/>
            <a:tailEnd/>
          </a:ln>
        </p:spPr>
      </p:pic>
      <p:pic>
        <p:nvPicPr>
          <p:cNvPr id="1867783" name="Picture 7" descr="WoSfullrec"/>
          <p:cNvPicPr>
            <a:picLocks noChangeAspect="1" noChangeArrowheads="1"/>
          </p:cNvPicPr>
          <p:nvPr/>
        </p:nvPicPr>
        <p:blipFill>
          <a:blip r:embed="rId4"/>
          <a:srcRect/>
          <a:stretch>
            <a:fillRect/>
          </a:stretch>
        </p:blipFill>
        <p:spPr bwMode="auto">
          <a:xfrm>
            <a:off x="6689725" y="685800"/>
            <a:ext cx="998538" cy="857250"/>
          </a:xfrm>
          <a:prstGeom prst="rect">
            <a:avLst/>
          </a:prstGeom>
          <a:noFill/>
          <a:ln w="3175">
            <a:solidFill>
              <a:srgbClr val="000000"/>
            </a:solidFill>
            <a:miter lim="800000"/>
            <a:headEnd/>
            <a:tailEnd/>
          </a:ln>
        </p:spPr>
      </p:pic>
      <p:pic>
        <p:nvPicPr>
          <p:cNvPr id="1867784" name="Picture 8" descr="WoSfullrec"/>
          <p:cNvPicPr>
            <a:picLocks noChangeAspect="1" noChangeArrowheads="1"/>
          </p:cNvPicPr>
          <p:nvPr/>
        </p:nvPicPr>
        <p:blipFill>
          <a:blip r:embed="rId4"/>
          <a:srcRect/>
          <a:stretch>
            <a:fillRect/>
          </a:stretch>
        </p:blipFill>
        <p:spPr bwMode="auto">
          <a:xfrm>
            <a:off x="5859464" y="3543300"/>
            <a:ext cx="998537" cy="857250"/>
          </a:xfrm>
          <a:prstGeom prst="rect">
            <a:avLst/>
          </a:prstGeom>
          <a:noFill/>
          <a:ln w="3175">
            <a:solidFill>
              <a:srgbClr val="000000"/>
            </a:solidFill>
            <a:miter lim="800000"/>
            <a:headEnd/>
            <a:tailEnd/>
          </a:ln>
        </p:spPr>
      </p:pic>
      <p:pic>
        <p:nvPicPr>
          <p:cNvPr id="1867785" name="Picture 9" descr="WoSfullrec"/>
          <p:cNvPicPr>
            <a:picLocks noChangeAspect="1" noChangeArrowheads="1"/>
          </p:cNvPicPr>
          <p:nvPr/>
        </p:nvPicPr>
        <p:blipFill>
          <a:blip r:embed="rId4"/>
          <a:srcRect/>
          <a:stretch>
            <a:fillRect/>
          </a:stretch>
        </p:blipFill>
        <p:spPr bwMode="auto">
          <a:xfrm>
            <a:off x="6773864" y="3257550"/>
            <a:ext cx="998537" cy="857250"/>
          </a:xfrm>
          <a:prstGeom prst="rect">
            <a:avLst/>
          </a:prstGeom>
          <a:noFill/>
          <a:ln w="3175">
            <a:solidFill>
              <a:srgbClr val="000000"/>
            </a:solidFill>
            <a:miter lim="800000"/>
            <a:headEnd/>
            <a:tailEnd/>
          </a:ln>
        </p:spPr>
      </p:pic>
      <p:pic>
        <p:nvPicPr>
          <p:cNvPr id="1867786" name="Picture 10" descr="WoSfullrec"/>
          <p:cNvPicPr>
            <a:picLocks noChangeAspect="1" noChangeArrowheads="1"/>
          </p:cNvPicPr>
          <p:nvPr/>
        </p:nvPicPr>
        <p:blipFill>
          <a:blip r:embed="rId4"/>
          <a:srcRect/>
          <a:stretch>
            <a:fillRect/>
          </a:stretch>
        </p:blipFill>
        <p:spPr bwMode="auto">
          <a:xfrm>
            <a:off x="1371600" y="2583656"/>
            <a:ext cx="998538" cy="857250"/>
          </a:xfrm>
          <a:prstGeom prst="rect">
            <a:avLst/>
          </a:prstGeom>
          <a:noFill/>
          <a:ln w="3175">
            <a:solidFill>
              <a:srgbClr val="000000"/>
            </a:solidFill>
            <a:miter lim="800000"/>
            <a:headEnd/>
            <a:tailEnd/>
          </a:ln>
        </p:spPr>
      </p:pic>
      <p:sp>
        <p:nvSpPr>
          <p:cNvPr id="1867787" name="Line 11"/>
          <p:cNvSpPr>
            <a:spLocks noChangeShapeType="1"/>
          </p:cNvSpPr>
          <p:nvPr/>
        </p:nvSpPr>
        <p:spPr bwMode="auto">
          <a:xfrm flipH="1">
            <a:off x="2209800" y="1600200"/>
            <a:ext cx="1905000" cy="742950"/>
          </a:xfrm>
          <a:prstGeom prst="line">
            <a:avLst/>
          </a:prstGeom>
          <a:noFill/>
          <a:ln w="76200">
            <a:solidFill>
              <a:schemeClr val="tx1"/>
            </a:solidFill>
            <a:round/>
            <a:headEnd/>
            <a:tailEnd type="triangle" w="med" len="med"/>
          </a:ln>
        </p:spPr>
        <p:txBody>
          <a:bodyPr/>
          <a:lstStyle/>
          <a:p>
            <a:endParaRPr lang="zh-CN" altLang="en-US"/>
          </a:p>
        </p:txBody>
      </p:sp>
      <p:sp>
        <p:nvSpPr>
          <p:cNvPr id="1867788" name="Text Box 12"/>
          <p:cNvSpPr txBox="1">
            <a:spLocks noChangeArrowheads="1"/>
          </p:cNvSpPr>
          <p:nvPr/>
        </p:nvSpPr>
        <p:spPr bwMode="auto">
          <a:xfrm>
            <a:off x="2667000" y="1769269"/>
            <a:ext cx="914400" cy="437043"/>
          </a:xfrm>
          <a:prstGeom prst="rect">
            <a:avLst/>
          </a:prstGeom>
          <a:solidFill>
            <a:srgbClr val="C0C0C0"/>
          </a:solidFill>
          <a:ln w="28575">
            <a:solidFill>
              <a:srgbClr val="008000"/>
            </a:solidFill>
            <a:miter lim="800000"/>
            <a:headEnd/>
            <a:tailEnd/>
          </a:ln>
        </p:spPr>
        <p:txBody>
          <a:bodyPr lIns="0" rIns="0">
            <a:spAutoFit/>
          </a:bodyPr>
          <a:lstStyle/>
          <a:p>
            <a:pPr eaLnBrk="0" hangingPunct="0">
              <a:lnSpc>
                <a:spcPct val="80000"/>
              </a:lnSpc>
              <a:spcBef>
                <a:spcPct val="50000"/>
              </a:spcBef>
            </a:pPr>
            <a:r>
              <a:rPr lang="en-US" altLang="zh-CN" sz="1400" b="1" i="1">
                <a:solidFill>
                  <a:srgbClr val="006600"/>
                </a:solidFill>
                <a:latin typeface="Times New Roman" pitchFamily="18" charset="0"/>
              </a:rPr>
              <a:t>Cited References</a:t>
            </a:r>
          </a:p>
        </p:txBody>
      </p:sp>
      <p:sp>
        <p:nvSpPr>
          <p:cNvPr id="1867789" name="Text Box 13"/>
          <p:cNvSpPr txBox="1">
            <a:spLocks noChangeArrowheads="1"/>
          </p:cNvSpPr>
          <p:nvPr/>
        </p:nvSpPr>
        <p:spPr bwMode="auto">
          <a:xfrm>
            <a:off x="381000" y="2869407"/>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1993</a:t>
            </a:r>
          </a:p>
        </p:txBody>
      </p:sp>
      <p:sp>
        <p:nvSpPr>
          <p:cNvPr id="1867790" name="Text Box 14"/>
          <p:cNvSpPr txBox="1">
            <a:spLocks noChangeArrowheads="1"/>
          </p:cNvSpPr>
          <p:nvPr/>
        </p:nvSpPr>
        <p:spPr bwMode="auto">
          <a:xfrm>
            <a:off x="1676400" y="294917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1991</a:t>
            </a:r>
          </a:p>
        </p:txBody>
      </p:sp>
      <p:sp>
        <p:nvSpPr>
          <p:cNvPr id="1867791" name="Text Box 15"/>
          <p:cNvSpPr txBox="1">
            <a:spLocks noChangeArrowheads="1"/>
          </p:cNvSpPr>
          <p:nvPr/>
        </p:nvSpPr>
        <p:spPr bwMode="auto">
          <a:xfrm>
            <a:off x="1143000" y="2389585"/>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1995</a:t>
            </a:r>
          </a:p>
        </p:txBody>
      </p:sp>
      <p:pic>
        <p:nvPicPr>
          <p:cNvPr id="1867792" name="Picture 16" descr="WoSfullrec"/>
          <p:cNvPicPr>
            <a:picLocks noChangeAspect="1" noChangeArrowheads="1"/>
          </p:cNvPicPr>
          <p:nvPr/>
        </p:nvPicPr>
        <p:blipFill>
          <a:blip r:embed="rId4"/>
          <a:srcRect/>
          <a:stretch>
            <a:fillRect/>
          </a:stretch>
        </p:blipFill>
        <p:spPr bwMode="auto">
          <a:xfrm>
            <a:off x="830264" y="3143250"/>
            <a:ext cx="998537" cy="857250"/>
          </a:xfrm>
          <a:prstGeom prst="rect">
            <a:avLst/>
          </a:prstGeom>
          <a:noFill/>
          <a:ln w="3175">
            <a:solidFill>
              <a:srgbClr val="000000"/>
            </a:solidFill>
            <a:miter lim="800000"/>
            <a:headEnd/>
            <a:tailEnd/>
          </a:ln>
        </p:spPr>
      </p:pic>
      <p:sp>
        <p:nvSpPr>
          <p:cNvPr id="1867793" name="Text Box 17"/>
          <p:cNvSpPr txBox="1">
            <a:spLocks noChangeArrowheads="1"/>
          </p:cNvSpPr>
          <p:nvPr/>
        </p:nvSpPr>
        <p:spPr bwMode="auto">
          <a:xfrm>
            <a:off x="1058863" y="369212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1980</a:t>
            </a:r>
          </a:p>
        </p:txBody>
      </p:sp>
      <p:pic>
        <p:nvPicPr>
          <p:cNvPr id="1867794" name="Picture 18" descr="WoSfullrec"/>
          <p:cNvPicPr>
            <a:picLocks noChangeAspect="1" noChangeArrowheads="1"/>
          </p:cNvPicPr>
          <p:nvPr/>
        </p:nvPicPr>
        <p:blipFill>
          <a:blip r:embed="rId5"/>
          <a:srcRect/>
          <a:stretch>
            <a:fillRect/>
          </a:stretch>
        </p:blipFill>
        <p:spPr bwMode="auto">
          <a:xfrm>
            <a:off x="3868738" y="742950"/>
            <a:ext cx="1465262" cy="1257300"/>
          </a:xfrm>
          <a:prstGeom prst="rect">
            <a:avLst/>
          </a:prstGeom>
          <a:noFill/>
          <a:ln w="28575">
            <a:solidFill>
              <a:srgbClr val="008000"/>
            </a:solidFill>
            <a:miter lim="800000"/>
            <a:headEnd/>
            <a:tailEnd/>
          </a:ln>
        </p:spPr>
      </p:pic>
      <p:sp>
        <p:nvSpPr>
          <p:cNvPr id="1867795" name="Text Box 19"/>
          <p:cNvSpPr txBox="1">
            <a:spLocks noChangeArrowheads="1"/>
          </p:cNvSpPr>
          <p:nvPr/>
        </p:nvSpPr>
        <p:spPr bwMode="auto">
          <a:xfrm>
            <a:off x="6858000" y="1257301"/>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2003</a:t>
            </a:r>
          </a:p>
        </p:txBody>
      </p:sp>
      <p:sp>
        <p:nvSpPr>
          <p:cNvPr id="1867796" name="Text Box 20"/>
          <p:cNvSpPr txBox="1">
            <a:spLocks noChangeArrowheads="1"/>
          </p:cNvSpPr>
          <p:nvPr/>
        </p:nvSpPr>
        <p:spPr bwMode="auto">
          <a:xfrm>
            <a:off x="5562600" y="1200151"/>
            <a:ext cx="609600" cy="437043"/>
          </a:xfrm>
          <a:prstGeom prst="rect">
            <a:avLst/>
          </a:prstGeom>
          <a:solidFill>
            <a:srgbClr val="C0C0C0"/>
          </a:solidFill>
          <a:ln w="28575">
            <a:solidFill>
              <a:srgbClr val="008000"/>
            </a:solidFill>
            <a:miter lim="800000"/>
            <a:headEnd/>
            <a:tailEnd/>
          </a:ln>
        </p:spPr>
        <p:txBody>
          <a:bodyPr lIns="0" rIns="0">
            <a:spAutoFit/>
          </a:bodyPr>
          <a:lstStyle/>
          <a:p>
            <a:pPr eaLnBrk="0" hangingPunct="0">
              <a:lnSpc>
                <a:spcPct val="80000"/>
              </a:lnSpc>
              <a:spcBef>
                <a:spcPct val="50000"/>
              </a:spcBef>
            </a:pPr>
            <a:r>
              <a:rPr lang="en-US" altLang="zh-CN" sz="1400" b="1" i="1">
                <a:solidFill>
                  <a:srgbClr val="006600"/>
                </a:solidFill>
                <a:latin typeface="Times New Roman" pitchFamily="18" charset="0"/>
              </a:rPr>
              <a:t>Times Cited</a:t>
            </a:r>
          </a:p>
        </p:txBody>
      </p:sp>
      <p:sp>
        <p:nvSpPr>
          <p:cNvPr id="1867797" name="Line 21"/>
          <p:cNvSpPr>
            <a:spLocks noChangeShapeType="1"/>
          </p:cNvSpPr>
          <p:nvPr/>
        </p:nvSpPr>
        <p:spPr bwMode="auto">
          <a:xfrm flipH="1" flipV="1">
            <a:off x="4953000" y="2000250"/>
            <a:ext cx="1447800" cy="142875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67798" name="Text Box 22"/>
          <p:cNvSpPr txBox="1">
            <a:spLocks noChangeArrowheads="1"/>
          </p:cNvSpPr>
          <p:nvPr/>
        </p:nvSpPr>
        <p:spPr bwMode="auto">
          <a:xfrm>
            <a:off x="5257800" y="2457450"/>
            <a:ext cx="762000" cy="523220"/>
          </a:xfrm>
          <a:prstGeom prst="rect">
            <a:avLst/>
          </a:prstGeom>
          <a:solidFill>
            <a:srgbClr val="C0C0C0"/>
          </a:solidFill>
          <a:ln w="28575">
            <a:solidFill>
              <a:srgbClr val="008000"/>
            </a:solidFill>
            <a:miter lim="800000"/>
            <a:headEnd/>
            <a:tailEnd/>
          </a:ln>
        </p:spPr>
        <p:txBody>
          <a:bodyPr lIns="0" rIns="0">
            <a:spAutoFit/>
          </a:bodyPr>
          <a:lstStyle/>
          <a:p>
            <a:pPr eaLnBrk="0" hangingPunct="0">
              <a:spcBef>
                <a:spcPct val="50000"/>
              </a:spcBef>
            </a:pPr>
            <a:r>
              <a:rPr lang="en-US" altLang="zh-CN" sz="1400" b="1" i="1">
                <a:solidFill>
                  <a:srgbClr val="006600"/>
                </a:solidFill>
                <a:latin typeface="Times New Roman" pitchFamily="18" charset="0"/>
              </a:rPr>
              <a:t>Related Records</a:t>
            </a:r>
          </a:p>
        </p:txBody>
      </p:sp>
      <p:pic>
        <p:nvPicPr>
          <p:cNvPr id="1867799" name="Picture 23" descr="WoSfullrec"/>
          <p:cNvPicPr>
            <a:picLocks noChangeAspect="1" noChangeArrowheads="1"/>
          </p:cNvPicPr>
          <p:nvPr/>
        </p:nvPicPr>
        <p:blipFill>
          <a:blip r:embed="rId4"/>
          <a:srcRect/>
          <a:stretch>
            <a:fillRect/>
          </a:stretch>
        </p:blipFill>
        <p:spPr bwMode="auto">
          <a:xfrm>
            <a:off x="7993064" y="400050"/>
            <a:ext cx="998537" cy="857250"/>
          </a:xfrm>
          <a:prstGeom prst="rect">
            <a:avLst/>
          </a:prstGeom>
          <a:noFill/>
          <a:ln w="3175">
            <a:solidFill>
              <a:srgbClr val="000000"/>
            </a:solidFill>
            <a:miter lim="800000"/>
            <a:headEnd/>
            <a:tailEnd/>
          </a:ln>
        </p:spPr>
      </p:pic>
      <p:sp>
        <p:nvSpPr>
          <p:cNvPr id="1867800" name="Text Box 24"/>
          <p:cNvSpPr txBox="1">
            <a:spLocks noChangeArrowheads="1"/>
          </p:cNvSpPr>
          <p:nvPr/>
        </p:nvSpPr>
        <p:spPr bwMode="auto">
          <a:xfrm>
            <a:off x="8229600" y="685801"/>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2003</a:t>
            </a:r>
          </a:p>
        </p:txBody>
      </p:sp>
      <p:sp>
        <p:nvSpPr>
          <p:cNvPr id="1867801" name="Text Box 25"/>
          <p:cNvSpPr txBox="1">
            <a:spLocks noChangeArrowheads="1"/>
          </p:cNvSpPr>
          <p:nvPr/>
        </p:nvSpPr>
        <p:spPr bwMode="auto">
          <a:xfrm>
            <a:off x="7002463" y="3429001"/>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2004</a:t>
            </a:r>
          </a:p>
        </p:txBody>
      </p:sp>
      <p:sp>
        <p:nvSpPr>
          <p:cNvPr id="1867802" name="Text Box 26"/>
          <p:cNvSpPr txBox="1">
            <a:spLocks noChangeArrowheads="1"/>
          </p:cNvSpPr>
          <p:nvPr/>
        </p:nvSpPr>
        <p:spPr bwMode="auto">
          <a:xfrm>
            <a:off x="6172200" y="409217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1999</a:t>
            </a:r>
          </a:p>
        </p:txBody>
      </p:sp>
      <p:pic>
        <p:nvPicPr>
          <p:cNvPr id="1867803" name="Picture 27" descr="WoSfullrec"/>
          <p:cNvPicPr>
            <a:picLocks noChangeAspect="1" noChangeArrowheads="1"/>
          </p:cNvPicPr>
          <p:nvPr/>
        </p:nvPicPr>
        <p:blipFill>
          <a:blip r:embed="rId4"/>
          <a:srcRect/>
          <a:stretch>
            <a:fillRect/>
          </a:stretch>
        </p:blipFill>
        <p:spPr bwMode="auto">
          <a:xfrm>
            <a:off x="7688264" y="3371850"/>
            <a:ext cx="998537" cy="857250"/>
          </a:xfrm>
          <a:prstGeom prst="rect">
            <a:avLst/>
          </a:prstGeom>
          <a:noFill/>
          <a:ln w="3175">
            <a:solidFill>
              <a:srgbClr val="000000"/>
            </a:solidFill>
            <a:miter lim="800000"/>
            <a:headEnd/>
            <a:tailEnd/>
          </a:ln>
        </p:spPr>
      </p:pic>
      <p:sp>
        <p:nvSpPr>
          <p:cNvPr id="1867804" name="Text Box 28"/>
          <p:cNvSpPr txBox="1">
            <a:spLocks noChangeArrowheads="1"/>
          </p:cNvSpPr>
          <p:nvPr/>
        </p:nvSpPr>
        <p:spPr bwMode="auto">
          <a:xfrm>
            <a:off x="7916863" y="369212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2002</a:t>
            </a:r>
          </a:p>
        </p:txBody>
      </p:sp>
      <p:sp>
        <p:nvSpPr>
          <p:cNvPr id="1867805" name="Line 29"/>
          <p:cNvSpPr>
            <a:spLocks noChangeShapeType="1"/>
          </p:cNvSpPr>
          <p:nvPr/>
        </p:nvSpPr>
        <p:spPr bwMode="auto">
          <a:xfrm flipH="1" flipV="1">
            <a:off x="2286000" y="3600450"/>
            <a:ext cx="2438400" cy="228600"/>
          </a:xfrm>
          <a:prstGeom prst="line">
            <a:avLst/>
          </a:prstGeom>
          <a:noFill/>
          <a:ln w="28575">
            <a:solidFill>
              <a:schemeClr val="tx1"/>
            </a:solidFill>
            <a:round/>
            <a:headEnd/>
            <a:tailEnd type="triangle" w="med" len="med"/>
          </a:ln>
        </p:spPr>
        <p:txBody>
          <a:bodyPr/>
          <a:lstStyle/>
          <a:p>
            <a:endParaRPr lang="zh-CN" altLang="en-US"/>
          </a:p>
        </p:txBody>
      </p:sp>
      <p:sp>
        <p:nvSpPr>
          <p:cNvPr id="1867806" name="Line 30"/>
          <p:cNvSpPr>
            <a:spLocks noChangeShapeType="1"/>
          </p:cNvSpPr>
          <p:nvPr/>
        </p:nvSpPr>
        <p:spPr bwMode="auto">
          <a:xfrm flipH="1" flipV="1">
            <a:off x="2590800" y="3143250"/>
            <a:ext cx="2133600" cy="685800"/>
          </a:xfrm>
          <a:prstGeom prst="line">
            <a:avLst/>
          </a:prstGeom>
          <a:noFill/>
          <a:ln w="28575">
            <a:solidFill>
              <a:schemeClr val="tx1"/>
            </a:solidFill>
            <a:round/>
            <a:headEnd/>
            <a:tailEnd type="triangle" w="med" len="med"/>
          </a:ln>
        </p:spPr>
        <p:txBody>
          <a:bodyPr/>
          <a:lstStyle/>
          <a:p>
            <a:endParaRPr lang="zh-CN" altLang="en-US"/>
          </a:p>
        </p:txBody>
      </p:sp>
      <p:pic>
        <p:nvPicPr>
          <p:cNvPr id="1867807" name="Picture 31" descr="WoSfullrec"/>
          <p:cNvPicPr>
            <a:picLocks noChangeAspect="1" noChangeArrowheads="1"/>
          </p:cNvPicPr>
          <p:nvPr/>
        </p:nvPicPr>
        <p:blipFill>
          <a:blip r:embed="rId4"/>
          <a:srcRect/>
          <a:stretch>
            <a:fillRect/>
          </a:stretch>
        </p:blipFill>
        <p:spPr bwMode="auto">
          <a:xfrm>
            <a:off x="7010400" y="4171950"/>
            <a:ext cx="998538" cy="857250"/>
          </a:xfrm>
          <a:prstGeom prst="rect">
            <a:avLst/>
          </a:prstGeom>
          <a:noFill/>
          <a:ln w="3175">
            <a:solidFill>
              <a:srgbClr val="000000"/>
            </a:solidFill>
            <a:miter lim="800000"/>
            <a:headEnd/>
            <a:tailEnd/>
          </a:ln>
        </p:spPr>
      </p:pic>
      <p:sp>
        <p:nvSpPr>
          <p:cNvPr id="1867808" name="Text Box 32"/>
          <p:cNvSpPr txBox="1">
            <a:spLocks noChangeArrowheads="1"/>
          </p:cNvSpPr>
          <p:nvPr/>
        </p:nvSpPr>
        <p:spPr bwMode="auto">
          <a:xfrm>
            <a:off x="7239000" y="460652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1994</a:t>
            </a:r>
          </a:p>
        </p:txBody>
      </p:sp>
      <p:pic>
        <p:nvPicPr>
          <p:cNvPr id="1867809" name="Picture 33" descr="WoSfullrec"/>
          <p:cNvPicPr>
            <a:picLocks noChangeAspect="1" noChangeArrowheads="1"/>
          </p:cNvPicPr>
          <p:nvPr/>
        </p:nvPicPr>
        <p:blipFill>
          <a:blip r:embed="rId4"/>
          <a:srcRect/>
          <a:stretch>
            <a:fillRect/>
          </a:stretch>
        </p:blipFill>
        <p:spPr bwMode="auto">
          <a:xfrm>
            <a:off x="7535864" y="1143000"/>
            <a:ext cx="998537" cy="857250"/>
          </a:xfrm>
          <a:prstGeom prst="rect">
            <a:avLst/>
          </a:prstGeom>
          <a:noFill/>
          <a:ln w="3175">
            <a:solidFill>
              <a:srgbClr val="000000"/>
            </a:solidFill>
            <a:miter lim="800000"/>
            <a:headEnd/>
            <a:tailEnd/>
          </a:ln>
        </p:spPr>
      </p:pic>
      <p:sp>
        <p:nvSpPr>
          <p:cNvPr id="1867810" name="Text Box 34"/>
          <p:cNvSpPr txBox="1">
            <a:spLocks noChangeArrowheads="1"/>
          </p:cNvSpPr>
          <p:nvPr/>
        </p:nvSpPr>
        <p:spPr bwMode="auto">
          <a:xfrm>
            <a:off x="7772400" y="1691878"/>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2004</a:t>
            </a:r>
          </a:p>
        </p:txBody>
      </p:sp>
      <p:sp>
        <p:nvSpPr>
          <p:cNvPr id="1867811" name="Text Box 35"/>
          <p:cNvSpPr txBox="1">
            <a:spLocks noChangeArrowheads="1"/>
          </p:cNvSpPr>
          <p:nvPr/>
        </p:nvSpPr>
        <p:spPr bwMode="auto">
          <a:xfrm>
            <a:off x="4724400" y="3744516"/>
            <a:ext cx="1219200" cy="264688"/>
          </a:xfrm>
          <a:prstGeom prst="rect">
            <a:avLst/>
          </a:prstGeom>
          <a:solidFill>
            <a:srgbClr val="C0C0C0"/>
          </a:solidFill>
          <a:ln w="3175">
            <a:solidFill>
              <a:srgbClr val="003300"/>
            </a:solidFill>
            <a:miter lim="800000"/>
            <a:headEnd/>
            <a:tailEnd/>
          </a:ln>
        </p:spPr>
        <p:txBody>
          <a:bodyPr>
            <a:spAutoFit/>
          </a:bodyPr>
          <a:lstStyle/>
          <a:p>
            <a:pPr eaLnBrk="0" hangingPunct="0">
              <a:lnSpc>
                <a:spcPct val="80000"/>
              </a:lnSpc>
              <a:spcBef>
                <a:spcPct val="50000"/>
              </a:spcBef>
            </a:pPr>
            <a:r>
              <a:rPr lang="zh-CN" altLang="en-US" sz="1400" b="1">
                <a:sym typeface="Wingdings" pitchFamily="2" charset="2"/>
              </a:rPr>
              <a:t></a:t>
            </a:r>
            <a:r>
              <a:rPr lang="zh-CN" altLang="en-US" sz="1400" b="1"/>
              <a:t> </a:t>
            </a:r>
            <a:r>
              <a:rPr lang="en-US" altLang="zh-CN" sz="1400" b="1"/>
              <a:t>Citing </a:t>
            </a:r>
            <a:r>
              <a:rPr lang="en-US" altLang="zh-CN" sz="1400" b="1">
                <a:sym typeface="Wingdings" pitchFamily="2" charset="2"/>
              </a:rPr>
              <a:t></a:t>
            </a:r>
            <a:endParaRPr lang="en-US" altLang="zh-CN" sz="1400" b="1"/>
          </a:p>
        </p:txBody>
      </p:sp>
      <p:sp>
        <p:nvSpPr>
          <p:cNvPr id="1867812" name="Text Box 36"/>
          <p:cNvSpPr txBox="1">
            <a:spLocks noChangeArrowheads="1"/>
          </p:cNvSpPr>
          <p:nvPr/>
        </p:nvSpPr>
        <p:spPr bwMode="auto">
          <a:xfrm>
            <a:off x="1" y="400051"/>
            <a:ext cx="2771775" cy="729430"/>
          </a:xfrm>
          <a:prstGeom prst="rect">
            <a:avLst/>
          </a:prstGeom>
          <a:gradFill>
            <a:gsLst>
              <a:gs pos="0">
                <a:srgbClr val="FF6600"/>
              </a:gs>
              <a:gs pos="50000">
                <a:schemeClr val="bg1"/>
              </a:gs>
              <a:gs pos="100000">
                <a:srgbClr val="FF6600"/>
              </a:gs>
            </a:gsLst>
            <a:lin ang="5400000" scaled="1"/>
          </a:gradFill>
          <a:ln w="12700" cap="rnd">
            <a:solidFill>
              <a:schemeClr val="tx1"/>
            </a:solidFill>
          </a:ln>
        </p:spPr>
        <p:txBody>
          <a:bodyPr>
            <a:spAutoFit/>
          </a:bodyPr>
          <a:lstStyle/>
          <a:p>
            <a:pPr eaLnBrk="0" hangingPunct="0">
              <a:lnSpc>
                <a:spcPct val="90000"/>
              </a:lnSpc>
              <a:spcBef>
                <a:spcPct val="50000"/>
              </a:spcBef>
              <a:defRPr/>
            </a:pPr>
            <a:r>
              <a:rPr lang="zh-CN" altLang="en-US" b="1" u="none" dirty="0">
                <a:latin typeface="Impact" pitchFamily="34" charset="0"/>
                <a:ea typeface="宋体" pitchFamily="2" charset="-122"/>
              </a:rPr>
              <a:t>从一篇高质量的文献出发</a:t>
            </a:r>
          </a:p>
          <a:p>
            <a:pPr eaLnBrk="0" hangingPunct="0">
              <a:lnSpc>
                <a:spcPct val="90000"/>
              </a:lnSpc>
              <a:spcBef>
                <a:spcPct val="50000"/>
              </a:spcBef>
              <a:defRPr/>
            </a:pPr>
            <a:r>
              <a:rPr lang="zh-CN" altLang="en-US" b="1" u="none" dirty="0">
                <a:latin typeface="Impact" pitchFamily="34" charset="0"/>
                <a:ea typeface="宋体" pitchFamily="2" charset="-122"/>
              </a:rPr>
              <a:t>沿着科学研究的发展道路</a:t>
            </a:r>
            <a:endParaRPr lang="en-US" altLang="zh-CN" b="1" u="none" dirty="0">
              <a:latin typeface="Impact" pitchFamily="34" charset="0"/>
              <a:ea typeface="宋体" pitchFamily="2" charset="-122"/>
            </a:endParaRPr>
          </a:p>
        </p:txBody>
      </p:sp>
      <p:sp>
        <p:nvSpPr>
          <p:cNvPr id="1867813" name="Text Box 37"/>
          <p:cNvSpPr txBox="1">
            <a:spLocks noChangeArrowheads="1"/>
          </p:cNvSpPr>
          <p:nvPr/>
        </p:nvSpPr>
        <p:spPr bwMode="auto">
          <a:xfrm>
            <a:off x="228600" y="4011910"/>
            <a:ext cx="5029200" cy="1117229"/>
          </a:xfrm>
          <a:prstGeom prst="rect">
            <a:avLst/>
          </a:prstGeom>
          <a:gradFill>
            <a:gsLst>
              <a:gs pos="0">
                <a:srgbClr val="FF6600"/>
              </a:gs>
              <a:gs pos="50000">
                <a:schemeClr val="bg1"/>
              </a:gs>
              <a:gs pos="100000">
                <a:srgbClr val="FF6600"/>
              </a:gs>
            </a:gsLst>
            <a:lin ang="5400000" scaled="1"/>
          </a:gradFill>
          <a:ln w="12700" cap="rnd">
            <a:solidFill>
              <a:schemeClr val="tx1"/>
            </a:solidFill>
          </a:ln>
        </p:spPr>
        <p:txBody>
          <a:bodyPr>
            <a:spAutoFit/>
          </a:bodyPr>
          <a:lstStyle/>
          <a:p>
            <a:pPr eaLnBrk="0" hangingPunct="0">
              <a:lnSpc>
                <a:spcPct val="90000"/>
              </a:lnSpc>
              <a:spcBef>
                <a:spcPct val="50000"/>
              </a:spcBef>
              <a:defRPr/>
            </a:pPr>
            <a:r>
              <a:rPr lang="en-US" altLang="zh-CN" u="none" dirty="0">
                <a:latin typeface="Impact" pitchFamily="34" charset="0"/>
                <a:ea typeface="宋体" pitchFamily="2" charset="-122"/>
              </a:rPr>
              <a:t>Cited References </a:t>
            </a:r>
            <a:r>
              <a:rPr lang="zh-CN" altLang="en-US" b="1" u="none" dirty="0">
                <a:latin typeface="Impact" pitchFamily="34" charset="0"/>
                <a:ea typeface="宋体" pitchFamily="2" charset="-122"/>
              </a:rPr>
              <a:t>越查越深</a:t>
            </a:r>
          </a:p>
          <a:p>
            <a:pPr eaLnBrk="0" hangingPunct="0">
              <a:lnSpc>
                <a:spcPct val="90000"/>
              </a:lnSpc>
              <a:spcBef>
                <a:spcPct val="50000"/>
              </a:spcBef>
              <a:defRPr/>
            </a:pPr>
            <a:r>
              <a:rPr lang="en-US" altLang="zh-CN" u="none" dirty="0">
                <a:latin typeface="Impact" pitchFamily="34" charset="0"/>
                <a:ea typeface="宋体" pitchFamily="2" charset="-122"/>
              </a:rPr>
              <a:t>Times Cited </a:t>
            </a:r>
            <a:r>
              <a:rPr lang="zh-CN" altLang="en-US" b="1" u="none" dirty="0">
                <a:latin typeface="Impact" pitchFamily="34" charset="0"/>
                <a:ea typeface="宋体" pitchFamily="2" charset="-122"/>
              </a:rPr>
              <a:t>越查越新</a:t>
            </a:r>
          </a:p>
          <a:p>
            <a:pPr eaLnBrk="0" hangingPunct="0">
              <a:lnSpc>
                <a:spcPct val="90000"/>
              </a:lnSpc>
              <a:spcBef>
                <a:spcPct val="50000"/>
              </a:spcBef>
              <a:defRPr/>
            </a:pPr>
            <a:r>
              <a:rPr lang="en-US" altLang="zh-CN" u="none" dirty="0">
                <a:latin typeface="Impact" pitchFamily="34" charset="0"/>
                <a:ea typeface="宋体" pitchFamily="2" charset="-122"/>
              </a:rPr>
              <a:t>Related Records </a:t>
            </a:r>
            <a:r>
              <a:rPr lang="zh-CN" altLang="en-US" b="1" u="none" dirty="0">
                <a:latin typeface="Impact" pitchFamily="34" charset="0"/>
                <a:ea typeface="宋体" pitchFamily="2" charset="-122"/>
              </a:rPr>
              <a:t>越查越广</a:t>
            </a:r>
            <a:endParaRPr lang="en-US" altLang="zh-CN" b="1" u="none" dirty="0">
              <a:latin typeface="Impact" pitchFamily="34" charset="0"/>
              <a:ea typeface="宋体" pitchFamily="2" charset="-122"/>
            </a:endParaRPr>
          </a:p>
        </p:txBody>
      </p:sp>
      <p:sp>
        <p:nvSpPr>
          <p:cNvPr id="1867814" name="Text Box 38"/>
          <p:cNvSpPr txBox="1">
            <a:spLocks noChangeArrowheads="1"/>
          </p:cNvSpPr>
          <p:nvPr/>
        </p:nvSpPr>
        <p:spPr bwMode="auto">
          <a:xfrm>
            <a:off x="4267200" y="1543051"/>
            <a:ext cx="457200" cy="184666"/>
          </a:xfrm>
          <a:prstGeom prst="rect">
            <a:avLst/>
          </a:prstGeom>
          <a:solidFill>
            <a:schemeClr val="bg1"/>
          </a:solidFill>
          <a:ln w="3175">
            <a:noFill/>
            <a:miter lim="800000"/>
            <a:headEnd/>
            <a:tailEnd/>
          </a:ln>
        </p:spPr>
        <p:txBody>
          <a:bodyPr lIns="0" tIns="0" rIns="0" bIns="0">
            <a:spAutoFit/>
          </a:bodyPr>
          <a:lstStyle/>
          <a:p>
            <a:pPr eaLnBrk="0" hangingPunct="0">
              <a:spcBef>
                <a:spcPct val="50000"/>
              </a:spcBef>
            </a:pPr>
            <a:r>
              <a:rPr lang="en-US" altLang="zh-CN" sz="1200" b="1">
                <a:latin typeface="Times New Roman" pitchFamily="18" charset="0"/>
              </a:rPr>
              <a:t>1998</a:t>
            </a:r>
          </a:p>
        </p:txBody>
      </p:sp>
      <p:sp>
        <p:nvSpPr>
          <p:cNvPr id="1867815" name="Text Box 39"/>
          <p:cNvSpPr txBox="1">
            <a:spLocks noChangeArrowheads="1"/>
          </p:cNvSpPr>
          <p:nvPr/>
        </p:nvSpPr>
        <p:spPr bwMode="auto">
          <a:xfrm>
            <a:off x="6588125" y="2247900"/>
            <a:ext cx="2209800" cy="978729"/>
          </a:xfrm>
          <a:prstGeom prst="rect">
            <a:avLst/>
          </a:prstGeom>
          <a:gradFill>
            <a:gsLst>
              <a:gs pos="0">
                <a:srgbClr val="FF6600"/>
              </a:gs>
              <a:gs pos="50000">
                <a:schemeClr val="bg1"/>
              </a:gs>
              <a:gs pos="100000">
                <a:srgbClr val="FF6600"/>
              </a:gs>
            </a:gsLst>
            <a:lin ang="5400000" scaled="1"/>
          </a:gradFill>
          <a:ln w="12700" cap="rnd">
            <a:solidFill>
              <a:schemeClr val="tx1"/>
            </a:solidFill>
          </a:ln>
        </p:spPr>
        <p:txBody>
          <a:bodyPr>
            <a:spAutoFit/>
          </a:bodyPr>
          <a:lstStyle/>
          <a:p>
            <a:pPr eaLnBrk="0" hangingPunct="0">
              <a:lnSpc>
                <a:spcPct val="90000"/>
              </a:lnSpc>
              <a:spcBef>
                <a:spcPct val="50000"/>
              </a:spcBef>
              <a:defRPr/>
            </a:pPr>
            <a:r>
              <a:rPr lang="zh-CN" altLang="en-US" b="1" u="none" dirty="0">
                <a:latin typeface="Impact" pitchFamily="34" charset="0"/>
                <a:ea typeface="宋体" pitchFamily="2" charset="-122"/>
              </a:rPr>
              <a:t>分析：</a:t>
            </a:r>
          </a:p>
          <a:p>
            <a:pPr eaLnBrk="0" hangingPunct="0">
              <a:lnSpc>
                <a:spcPct val="90000"/>
              </a:lnSpc>
              <a:spcBef>
                <a:spcPct val="50000"/>
              </a:spcBef>
              <a:defRPr/>
            </a:pPr>
            <a:r>
              <a:rPr lang="zh-CN" altLang="en-US" b="1" u="none" dirty="0">
                <a:latin typeface="Impact" pitchFamily="34" charset="0"/>
                <a:ea typeface="宋体" pitchFamily="2" charset="-122"/>
              </a:rPr>
              <a:t>学科分布、发展趋势、机构</a:t>
            </a:r>
            <a:r>
              <a:rPr lang="en-US" altLang="zh-CN" b="1" u="none" dirty="0">
                <a:latin typeface="Impact" pitchFamily="34" charset="0"/>
                <a:ea typeface="宋体" pitchFamily="2" charset="-122"/>
              </a:rPr>
              <a:t>/</a:t>
            </a:r>
            <a:r>
              <a:rPr lang="zh-CN" altLang="en-US" b="1" u="none" dirty="0">
                <a:latin typeface="Impact" pitchFamily="34" charset="0"/>
                <a:ea typeface="宋体" pitchFamily="2" charset="-122"/>
              </a:rPr>
              <a:t>作者等</a:t>
            </a:r>
            <a:endParaRPr lang="en-US" altLang="zh-CN" b="1" u="none" dirty="0">
              <a:latin typeface="Impact" pitchFamily="34" charset="0"/>
              <a:ea typeface="宋体" pitchFamily="2" charset="-122"/>
            </a:endParaRPr>
          </a:p>
        </p:txBody>
      </p:sp>
    </p:spTree>
    <p:custDataLst>
      <p:tags r:id="rId1"/>
    </p:custDataLst>
    <p:extLst>
      <p:ext uri="{BB962C8B-B14F-4D97-AF65-F5344CB8AC3E}">
        <p14:creationId xmlns:p14="http://schemas.microsoft.com/office/powerpoint/2010/main" val="58146892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67794"/>
                                        </p:tgtEl>
                                        <p:attrNameLst>
                                          <p:attrName>style.visibility</p:attrName>
                                        </p:attrNameLst>
                                      </p:cBhvr>
                                      <p:to>
                                        <p:strVal val="visible"/>
                                      </p:to>
                                    </p:set>
                                    <p:animEffect transition="in" filter="dissolve">
                                      <p:cBhvr>
                                        <p:cTn id="7" dur="500"/>
                                        <p:tgtEl>
                                          <p:spTgt spid="186779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67812"/>
                                        </p:tgtEl>
                                        <p:attrNameLst>
                                          <p:attrName>style.visibility</p:attrName>
                                        </p:attrNameLst>
                                      </p:cBhvr>
                                      <p:to>
                                        <p:strVal val="visible"/>
                                      </p:to>
                                    </p:set>
                                    <p:animEffect transition="in" filter="dissolve">
                                      <p:cBhvr>
                                        <p:cTn id="11" dur="500"/>
                                        <p:tgtEl>
                                          <p:spTgt spid="1867812"/>
                                        </p:tgtEl>
                                      </p:cBhvr>
                                    </p:animEffect>
                                  </p:childTnLst>
                                </p:cTn>
                              </p:par>
                            </p:childTnLst>
                          </p:cTn>
                        </p:par>
                        <p:par>
                          <p:cTn id="12" fill="hold">
                            <p:stCondLst>
                              <p:cond delay="1000"/>
                            </p:stCondLst>
                            <p:childTnLst>
                              <p:par>
                                <p:cTn id="13" presetID="9" presetClass="entr" presetSubtype="0" fill="hold" grpId="0" nodeType="afterEffect">
                                  <p:stCondLst>
                                    <p:cond delay="500"/>
                                  </p:stCondLst>
                                  <p:childTnLst>
                                    <p:set>
                                      <p:cBhvr>
                                        <p:cTn id="14" dur="1" fill="hold">
                                          <p:stCondLst>
                                            <p:cond delay="0"/>
                                          </p:stCondLst>
                                        </p:cTn>
                                        <p:tgtEl>
                                          <p:spTgt spid="1867787"/>
                                        </p:tgtEl>
                                        <p:attrNameLst>
                                          <p:attrName>style.visibility</p:attrName>
                                        </p:attrNameLst>
                                      </p:cBhvr>
                                      <p:to>
                                        <p:strVal val="visible"/>
                                      </p:to>
                                    </p:set>
                                    <p:animEffect transition="in" filter="dissolve">
                                      <p:cBhvr>
                                        <p:cTn id="15" dur="500"/>
                                        <p:tgtEl>
                                          <p:spTgt spid="1867787"/>
                                        </p:tgtEl>
                                      </p:cBhvr>
                                    </p:animEffect>
                                  </p:childTnLst>
                                </p:cTn>
                              </p:par>
                            </p:childTnLst>
                          </p:cTn>
                        </p:par>
                        <p:par>
                          <p:cTn id="16" fill="hold">
                            <p:stCondLst>
                              <p:cond delay="2000"/>
                            </p:stCondLst>
                            <p:childTnLst>
                              <p:par>
                                <p:cTn id="17" presetID="9" presetClass="entr" presetSubtype="0" fill="hold" grpId="0" nodeType="afterEffect">
                                  <p:stCondLst>
                                    <p:cond delay="0"/>
                                  </p:stCondLst>
                                  <p:childTnLst>
                                    <p:set>
                                      <p:cBhvr>
                                        <p:cTn id="18" dur="1" fill="hold">
                                          <p:stCondLst>
                                            <p:cond delay="0"/>
                                          </p:stCondLst>
                                        </p:cTn>
                                        <p:tgtEl>
                                          <p:spTgt spid="1867788"/>
                                        </p:tgtEl>
                                        <p:attrNameLst>
                                          <p:attrName>style.visibility</p:attrName>
                                        </p:attrNameLst>
                                      </p:cBhvr>
                                      <p:to>
                                        <p:strVal val="visible"/>
                                      </p:to>
                                    </p:set>
                                    <p:animEffect transition="in" filter="dissolve">
                                      <p:cBhvr>
                                        <p:cTn id="19" dur="500"/>
                                        <p:tgtEl>
                                          <p:spTgt spid="1867788"/>
                                        </p:tgtEl>
                                      </p:cBhvr>
                                    </p:animEffect>
                                  </p:childTnLst>
                                </p:cTn>
                              </p:par>
                            </p:childTnLst>
                          </p:cTn>
                        </p:par>
                        <p:par>
                          <p:cTn id="20" fill="hold">
                            <p:stCondLst>
                              <p:cond delay="2500"/>
                            </p:stCondLst>
                            <p:childTnLst>
                              <p:par>
                                <p:cTn id="21" presetID="1" presetClass="entr" presetSubtype="0" fill="hold" nodeType="afterEffect">
                                  <p:stCondLst>
                                    <p:cond delay="0"/>
                                  </p:stCondLst>
                                  <p:childTnLst>
                                    <p:set>
                                      <p:cBhvr>
                                        <p:cTn id="22" dur="1" fill="hold">
                                          <p:stCondLst>
                                            <p:cond delay="499"/>
                                          </p:stCondLst>
                                        </p:cTn>
                                        <p:tgtEl>
                                          <p:spTgt spid="1867782"/>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499"/>
                                          </p:stCondLst>
                                        </p:cTn>
                                        <p:tgtEl>
                                          <p:spTgt spid="1867791"/>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nodeType="afterEffect">
                                  <p:stCondLst>
                                    <p:cond delay="0"/>
                                  </p:stCondLst>
                                  <p:childTnLst>
                                    <p:set>
                                      <p:cBhvr>
                                        <p:cTn id="28" dur="1" fill="hold">
                                          <p:stCondLst>
                                            <p:cond delay="499"/>
                                          </p:stCondLst>
                                        </p:cTn>
                                        <p:tgtEl>
                                          <p:spTgt spid="1867781"/>
                                        </p:tgtEl>
                                        <p:attrNameLst>
                                          <p:attrName>style.visibility</p:attrName>
                                        </p:attrNameLst>
                                      </p:cBhvr>
                                      <p:to>
                                        <p:strVal val="visible"/>
                                      </p:to>
                                    </p:set>
                                  </p:childTnLst>
                                </p:cTn>
                              </p:par>
                            </p:childTnLst>
                          </p:cTn>
                        </p:par>
                        <p:par>
                          <p:cTn id="29" fill="hold">
                            <p:stCondLst>
                              <p:cond delay="4000"/>
                            </p:stCondLst>
                            <p:childTnLst>
                              <p:par>
                                <p:cTn id="30" presetID="1" presetClass="entr" presetSubtype="0" fill="hold" grpId="0" nodeType="afterEffect">
                                  <p:stCondLst>
                                    <p:cond delay="0"/>
                                  </p:stCondLst>
                                  <p:childTnLst>
                                    <p:set>
                                      <p:cBhvr>
                                        <p:cTn id="31" dur="1" fill="hold">
                                          <p:stCondLst>
                                            <p:cond delay="499"/>
                                          </p:stCondLst>
                                        </p:cTn>
                                        <p:tgtEl>
                                          <p:spTgt spid="1867789"/>
                                        </p:tgtEl>
                                        <p:attrNameLst>
                                          <p:attrName>style.visibility</p:attrName>
                                        </p:attrNameLst>
                                      </p:cBhvr>
                                      <p:to>
                                        <p:strVal val="visible"/>
                                      </p:to>
                                    </p:set>
                                  </p:childTnLst>
                                </p:cTn>
                              </p:par>
                            </p:childTnLst>
                          </p:cTn>
                        </p:par>
                        <p:par>
                          <p:cTn id="32" fill="hold">
                            <p:stCondLst>
                              <p:cond delay="4500"/>
                            </p:stCondLst>
                            <p:childTnLst>
                              <p:par>
                                <p:cTn id="33" presetID="1" presetClass="entr" presetSubtype="0" fill="hold" nodeType="afterEffect">
                                  <p:stCondLst>
                                    <p:cond delay="0"/>
                                  </p:stCondLst>
                                  <p:childTnLst>
                                    <p:set>
                                      <p:cBhvr>
                                        <p:cTn id="34" dur="1" fill="hold">
                                          <p:stCondLst>
                                            <p:cond delay="499"/>
                                          </p:stCondLst>
                                        </p:cTn>
                                        <p:tgtEl>
                                          <p:spTgt spid="1867792"/>
                                        </p:tgtEl>
                                        <p:attrNameLst>
                                          <p:attrName>style.visibility</p:attrName>
                                        </p:attrNameLst>
                                      </p:cBhvr>
                                      <p:to>
                                        <p:strVal val="visible"/>
                                      </p:to>
                                    </p:set>
                                  </p:childTnLst>
                                </p:cTn>
                              </p:par>
                            </p:childTnLst>
                          </p:cTn>
                        </p:par>
                        <p:par>
                          <p:cTn id="35" fill="hold">
                            <p:stCondLst>
                              <p:cond delay="5000"/>
                            </p:stCondLst>
                            <p:childTnLst>
                              <p:par>
                                <p:cTn id="36" presetID="1" presetClass="entr" presetSubtype="0" fill="hold" grpId="0" nodeType="afterEffect">
                                  <p:stCondLst>
                                    <p:cond delay="0"/>
                                  </p:stCondLst>
                                  <p:childTnLst>
                                    <p:set>
                                      <p:cBhvr>
                                        <p:cTn id="37" dur="1" fill="hold">
                                          <p:stCondLst>
                                            <p:cond delay="499"/>
                                          </p:stCondLst>
                                        </p:cTn>
                                        <p:tgtEl>
                                          <p:spTgt spid="1867793"/>
                                        </p:tgtEl>
                                        <p:attrNameLst>
                                          <p:attrName>style.visibility</p:attrName>
                                        </p:attrNameLst>
                                      </p:cBhvr>
                                      <p:to>
                                        <p:strVal val="visible"/>
                                      </p:to>
                                    </p:set>
                                  </p:childTnLst>
                                </p:cTn>
                              </p:par>
                            </p:childTnLst>
                          </p:cTn>
                        </p:par>
                        <p:par>
                          <p:cTn id="38" fill="hold">
                            <p:stCondLst>
                              <p:cond delay="5500"/>
                            </p:stCondLst>
                            <p:childTnLst>
                              <p:par>
                                <p:cTn id="39" presetID="1" presetClass="entr" presetSubtype="0" fill="hold" nodeType="afterEffect">
                                  <p:stCondLst>
                                    <p:cond delay="0"/>
                                  </p:stCondLst>
                                  <p:childTnLst>
                                    <p:set>
                                      <p:cBhvr>
                                        <p:cTn id="40" dur="1" fill="hold">
                                          <p:stCondLst>
                                            <p:cond delay="499"/>
                                          </p:stCondLst>
                                        </p:cTn>
                                        <p:tgtEl>
                                          <p:spTgt spid="1867786"/>
                                        </p:tgtEl>
                                        <p:attrNameLst>
                                          <p:attrName>style.visibility</p:attrName>
                                        </p:attrNameLst>
                                      </p:cBhvr>
                                      <p:to>
                                        <p:strVal val="visible"/>
                                      </p:to>
                                    </p:se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499"/>
                                          </p:stCondLst>
                                        </p:cTn>
                                        <p:tgtEl>
                                          <p:spTgt spid="1867790"/>
                                        </p:tgtEl>
                                        <p:attrNameLst>
                                          <p:attrName>style.visibility</p:attrName>
                                        </p:attrNameLst>
                                      </p:cBhvr>
                                      <p:to>
                                        <p:strVal val="visible"/>
                                      </p:to>
                                    </p:set>
                                  </p:childTnLst>
                                </p:cTn>
                              </p:par>
                            </p:childTnLst>
                          </p:cTn>
                        </p:par>
                        <p:par>
                          <p:cTn id="44" fill="hold">
                            <p:stCondLst>
                              <p:cond delay="6500"/>
                            </p:stCondLst>
                            <p:childTnLst>
                              <p:par>
                                <p:cTn id="45" presetID="9" presetClass="entr" presetSubtype="0" fill="hold" grpId="0" nodeType="afterEffect">
                                  <p:stCondLst>
                                    <p:cond delay="500"/>
                                  </p:stCondLst>
                                  <p:childTnLst>
                                    <p:set>
                                      <p:cBhvr>
                                        <p:cTn id="46" dur="1" fill="hold">
                                          <p:stCondLst>
                                            <p:cond delay="0"/>
                                          </p:stCondLst>
                                        </p:cTn>
                                        <p:tgtEl>
                                          <p:spTgt spid="1867796"/>
                                        </p:tgtEl>
                                        <p:attrNameLst>
                                          <p:attrName>style.visibility</p:attrName>
                                        </p:attrNameLst>
                                      </p:cBhvr>
                                      <p:to>
                                        <p:strVal val="visible"/>
                                      </p:to>
                                    </p:set>
                                    <p:animEffect transition="in" filter="dissolve">
                                      <p:cBhvr>
                                        <p:cTn id="47" dur="500"/>
                                        <p:tgtEl>
                                          <p:spTgt spid="1867796"/>
                                        </p:tgtEl>
                                      </p:cBhvr>
                                    </p:animEffect>
                                  </p:childTnLst>
                                </p:cTn>
                              </p:par>
                            </p:childTnLst>
                          </p:cTn>
                        </p:par>
                        <p:par>
                          <p:cTn id="48" fill="hold">
                            <p:stCondLst>
                              <p:cond delay="7500"/>
                            </p:stCondLst>
                            <p:childTnLst>
                              <p:par>
                                <p:cTn id="49" presetID="9" presetClass="entr" presetSubtype="0" fill="hold" grpId="0" nodeType="afterEffect">
                                  <p:stCondLst>
                                    <p:cond delay="0"/>
                                  </p:stCondLst>
                                  <p:childTnLst>
                                    <p:set>
                                      <p:cBhvr>
                                        <p:cTn id="50" dur="1" fill="hold">
                                          <p:stCondLst>
                                            <p:cond delay="0"/>
                                          </p:stCondLst>
                                        </p:cTn>
                                        <p:tgtEl>
                                          <p:spTgt spid="1867780"/>
                                        </p:tgtEl>
                                        <p:attrNameLst>
                                          <p:attrName>style.visibility</p:attrName>
                                        </p:attrNameLst>
                                      </p:cBhvr>
                                      <p:to>
                                        <p:strVal val="visible"/>
                                      </p:to>
                                    </p:set>
                                    <p:animEffect transition="in" filter="dissolve">
                                      <p:cBhvr>
                                        <p:cTn id="51" dur="500"/>
                                        <p:tgtEl>
                                          <p:spTgt spid="1867780"/>
                                        </p:tgtEl>
                                      </p:cBhvr>
                                    </p:animEffect>
                                  </p:childTnLst>
                                </p:cTn>
                              </p:par>
                            </p:childTnLst>
                          </p:cTn>
                        </p:par>
                        <p:par>
                          <p:cTn id="52" fill="hold">
                            <p:stCondLst>
                              <p:cond delay="8000"/>
                            </p:stCondLst>
                            <p:childTnLst>
                              <p:par>
                                <p:cTn id="53" presetID="9" presetClass="entr" presetSubtype="0" fill="hold" grpId="0" nodeType="afterEffect">
                                  <p:stCondLst>
                                    <p:cond delay="0"/>
                                  </p:stCondLst>
                                  <p:childTnLst>
                                    <p:set>
                                      <p:cBhvr>
                                        <p:cTn id="54" dur="1" fill="hold">
                                          <p:stCondLst>
                                            <p:cond delay="0"/>
                                          </p:stCondLst>
                                        </p:cTn>
                                        <p:tgtEl>
                                          <p:spTgt spid="1867813"/>
                                        </p:tgtEl>
                                        <p:attrNameLst>
                                          <p:attrName>style.visibility</p:attrName>
                                        </p:attrNameLst>
                                      </p:cBhvr>
                                      <p:to>
                                        <p:strVal val="visible"/>
                                      </p:to>
                                    </p:set>
                                    <p:animEffect transition="in" filter="dissolve">
                                      <p:cBhvr>
                                        <p:cTn id="55" dur="500"/>
                                        <p:tgtEl>
                                          <p:spTgt spid="1867813"/>
                                        </p:tgtEl>
                                      </p:cBhvr>
                                    </p:animEffect>
                                  </p:childTnLst>
                                </p:cTn>
                              </p:par>
                            </p:childTnLst>
                          </p:cTn>
                        </p:par>
                        <p:par>
                          <p:cTn id="56" fill="hold">
                            <p:stCondLst>
                              <p:cond delay="8500"/>
                            </p:stCondLst>
                            <p:childTnLst>
                              <p:par>
                                <p:cTn id="57" presetID="1" presetClass="entr" presetSubtype="0" fill="hold" nodeType="afterEffect">
                                  <p:stCondLst>
                                    <p:cond delay="0"/>
                                  </p:stCondLst>
                                  <p:childTnLst>
                                    <p:set>
                                      <p:cBhvr>
                                        <p:cTn id="58" dur="1" fill="hold">
                                          <p:stCondLst>
                                            <p:cond delay="499"/>
                                          </p:stCondLst>
                                        </p:cTn>
                                        <p:tgtEl>
                                          <p:spTgt spid="1867809"/>
                                        </p:tgtEl>
                                        <p:attrNameLst>
                                          <p:attrName>style.visibility</p:attrName>
                                        </p:attrNameLst>
                                      </p:cBhvr>
                                      <p:to>
                                        <p:strVal val="visible"/>
                                      </p:to>
                                    </p:set>
                                  </p:childTnLst>
                                </p:cTn>
                              </p:par>
                            </p:childTnLst>
                          </p:cTn>
                        </p:par>
                        <p:par>
                          <p:cTn id="59" fill="hold">
                            <p:stCondLst>
                              <p:cond delay="9000"/>
                            </p:stCondLst>
                            <p:childTnLst>
                              <p:par>
                                <p:cTn id="60" presetID="1" presetClass="entr" presetSubtype="0" fill="hold" grpId="0" nodeType="afterEffect">
                                  <p:stCondLst>
                                    <p:cond delay="0"/>
                                  </p:stCondLst>
                                  <p:childTnLst>
                                    <p:set>
                                      <p:cBhvr>
                                        <p:cTn id="61" dur="1" fill="hold">
                                          <p:stCondLst>
                                            <p:cond delay="499"/>
                                          </p:stCondLst>
                                        </p:cTn>
                                        <p:tgtEl>
                                          <p:spTgt spid="1867810"/>
                                        </p:tgtEl>
                                        <p:attrNameLst>
                                          <p:attrName>style.visibility</p:attrName>
                                        </p:attrNameLst>
                                      </p:cBhvr>
                                      <p:to>
                                        <p:strVal val="visible"/>
                                      </p:to>
                                    </p:set>
                                  </p:childTnLst>
                                </p:cTn>
                              </p:par>
                            </p:childTnLst>
                          </p:cTn>
                        </p:par>
                        <p:par>
                          <p:cTn id="62" fill="hold">
                            <p:stCondLst>
                              <p:cond delay="9500"/>
                            </p:stCondLst>
                            <p:childTnLst>
                              <p:par>
                                <p:cTn id="63" presetID="1" presetClass="entr" presetSubtype="0" fill="hold" nodeType="afterEffect">
                                  <p:stCondLst>
                                    <p:cond delay="0"/>
                                  </p:stCondLst>
                                  <p:childTnLst>
                                    <p:set>
                                      <p:cBhvr>
                                        <p:cTn id="64" dur="1" fill="hold">
                                          <p:stCondLst>
                                            <p:cond delay="499"/>
                                          </p:stCondLst>
                                        </p:cTn>
                                        <p:tgtEl>
                                          <p:spTgt spid="1867783"/>
                                        </p:tgtEl>
                                        <p:attrNameLst>
                                          <p:attrName>style.visibility</p:attrName>
                                        </p:attrNameLst>
                                      </p:cBhvr>
                                      <p:to>
                                        <p:strVal val="visible"/>
                                      </p:to>
                                    </p:set>
                                  </p:childTnLst>
                                </p:cTn>
                              </p:par>
                            </p:childTnLst>
                          </p:cTn>
                        </p:par>
                        <p:par>
                          <p:cTn id="65" fill="hold">
                            <p:stCondLst>
                              <p:cond delay="10000"/>
                            </p:stCondLst>
                            <p:childTnLst>
                              <p:par>
                                <p:cTn id="66" presetID="1" presetClass="entr" presetSubtype="0" fill="hold" grpId="0" nodeType="afterEffect">
                                  <p:stCondLst>
                                    <p:cond delay="0"/>
                                  </p:stCondLst>
                                  <p:childTnLst>
                                    <p:set>
                                      <p:cBhvr>
                                        <p:cTn id="67" dur="1" fill="hold">
                                          <p:stCondLst>
                                            <p:cond delay="499"/>
                                          </p:stCondLst>
                                        </p:cTn>
                                        <p:tgtEl>
                                          <p:spTgt spid="1867795"/>
                                        </p:tgtEl>
                                        <p:attrNameLst>
                                          <p:attrName>style.visibility</p:attrName>
                                        </p:attrNameLst>
                                      </p:cBhvr>
                                      <p:to>
                                        <p:strVal val="visible"/>
                                      </p:to>
                                    </p:set>
                                  </p:childTnLst>
                                </p:cTn>
                              </p:par>
                            </p:childTnLst>
                          </p:cTn>
                        </p:par>
                        <p:par>
                          <p:cTn id="68" fill="hold">
                            <p:stCondLst>
                              <p:cond delay="10500"/>
                            </p:stCondLst>
                            <p:childTnLst>
                              <p:par>
                                <p:cTn id="69" presetID="1" presetClass="entr" presetSubtype="0" fill="hold" nodeType="afterEffect">
                                  <p:stCondLst>
                                    <p:cond delay="0"/>
                                  </p:stCondLst>
                                  <p:childTnLst>
                                    <p:set>
                                      <p:cBhvr>
                                        <p:cTn id="70" dur="1" fill="hold">
                                          <p:stCondLst>
                                            <p:cond delay="499"/>
                                          </p:stCondLst>
                                        </p:cTn>
                                        <p:tgtEl>
                                          <p:spTgt spid="1867799"/>
                                        </p:tgtEl>
                                        <p:attrNameLst>
                                          <p:attrName>style.visibility</p:attrName>
                                        </p:attrNameLst>
                                      </p:cBhvr>
                                      <p:to>
                                        <p:strVal val="visible"/>
                                      </p:to>
                                    </p:set>
                                  </p:childTnLst>
                                </p:cTn>
                              </p:par>
                            </p:childTnLst>
                          </p:cTn>
                        </p:par>
                        <p:par>
                          <p:cTn id="71" fill="hold">
                            <p:stCondLst>
                              <p:cond delay="11000"/>
                            </p:stCondLst>
                            <p:childTnLst>
                              <p:par>
                                <p:cTn id="72" presetID="1" presetClass="entr" presetSubtype="0" fill="hold" grpId="0" nodeType="afterEffect">
                                  <p:stCondLst>
                                    <p:cond delay="0"/>
                                  </p:stCondLst>
                                  <p:childTnLst>
                                    <p:set>
                                      <p:cBhvr>
                                        <p:cTn id="73" dur="1" fill="hold">
                                          <p:stCondLst>
                                            <p:cond delay="499"/>
                                          </p:stCondLst>
                                        </p:cTn>
                                        <p:tgtEl>
                                          <p:spTgt spid="1867800"/>
                                        </p:tgtEl>
                                        <p:attrNameLst>
                                          <p:attrName>style.visibility</p:attrName>
                                        </p:attrNameLst>
                                      </p:cBhvr>
                                      <p:to>
                                        <p:strVal val="visible"/>
                                      </p:to>
                                    </p:set>
                                  </p:childTnLst>
                                </p:cTn>
                              </p:par>
                            </p:childTnLst>
                          </p:cTn>
                        </p:par>
                        <p:par>
                          <p:cTn id="74" fill="hold">
                            <p:stCondLst>
                              <p:cond delay="11500"/>
                            </p:stCondLst>
                            <p:childTnLst>
                              <p:par>
                                <p:cTn id="75" presetID="1" presetClass="entr" presetSubtype="0" fill="hold" nodeType="afterEffect">
                                  <p:stCondLst>
                                    <p:cond delay="0"/>
                                  </p:stCondLst>
                                  <p:childTnLst>
                                    <p:set>
                                      <p:cBhvr>
                                        <p:cTn id="76" dur="1" fill="hold">
                                          <p:stCondLst>
                                            <p:cond delay="499"/>
                                          </p:stCondLst>
                                        </p:cTn>
                                        <p:tgtEl>
                                          <p:spTgt spid="1867778"/>
                                        </p:tgtEl>
                                        <p:attrNameLst>
                                          <p:attrName>style.visibility</p:attrName>
                                        </p:attrNameLst>
                                      </p:cBhvr>
                                      <p:to>
                                        <p:strVal val="visible"/>
                                      </p:to>
                                    </p:set>
                                  </p:childTnLst>
                                </p:cTn>
                              </p:par>
                            </p:childTnLst>
                          </p:cTn>
                        </p:par>
                        <p:par>
                          <p:cTn id="77" fill="hold">
                            <p:stCondLst>
                              <p:cond delay="12000"/>
                            </p:stCondLst>
                            <p:childTnLst>
                              <p:par>
                                <p:cTn id="78" presetID="1" presetClass="entr" presetSubtype="0" fill="hold" grpId="0" nodeType="afterEffect">
                                  <p:stCondLst>
                                    <p:cond delay="0"/>
                                  </p:stCondLst>
                                  <p:childTnLst>
                                    <p:set>
                                      <p:cBhvr>
                                        <p:cTn id="79" dur="1" fill="hold">
                                          <p:stCondLst>
                                            <p:cond delay="499"/>
                                          </p:stCondLst>
                                        </p:cTn>
                                        <p:tgtEl>
                                          <p:spTgt spid="1867779"/>
                                        </p:tgtEl>
                                        <p:attrNameLst>
                                          <p:attrName>style.visibility</p:attrName>
                                        </p:attrNameLst>
                                      </p:cBhvr>
                                      <p:to>
                                        <p:strVal val="visible"/>
                                      </p:to>
                                    </p:set>
                                  </p:childTnLst>
                                </p:cTn>
                              </p:par>
                            </p:childTnLst>
                          </p:cTn>
                        </p:par>
                        <p:par>
                          <p:cTn id="80" fill="hold">
                            <p:stCondLst>
                              <p:cond delay="12500"/>
                            </p:stCondLst>
                            <p:childTnLst>
                              <p:par>
                                <p:cTn id="81" presetID="9" presetClass="entr" presetSubtype="0" fill="hold" nodeType="afterEffect">
                                  <p:stCondLst>
                                    <p:cond delay="0"/>
                                  </p:stCondLst>
                                  <p:childTnLst>
                                    <p:set>
                                      <p:cBhvr>
                                        <p:cTn id="82" dur="1" fill="hold">
                                          <p:stCondLst>
                                            <p:cond delay="0"/>
                                          </p:stCondLst>
                                        </p:cTn>
                                        <p:tgtEl>
                                          <p:spTgt spid="1867807"/>
                                        </p:tgtEl>
                                        <p:attrNameLst>
                                          <p:attrName>style.visibility</p:attrName>
                                        </p:attrNameLst>
                                      </p:cBhvr>
                                      <p:to>
                                        <p:strVal val="visible"/>
                                      </p:to>
                                    </p:set>
                                    <p:animEffect transition="in" filter="dissolve">
                                      <p:cBhvr>
                                        <p:cTn id="83" dur="500"/>
                                        <p:tgtEl>
                                          <p:spTgt spid="1867807"/>
                                        </p:tgtEl>
                                      </p:cBhvr>
                                    </p:animEffect>
                                  </p:childTnLst>
                                </p:cTn>
                              </p:par>
                            </p:childTnLst>
                          </p:cTn>
                        </p:par>
                        <p:par>
                          <p:cTn id="84" fill="hold">
                            <p:stCondLst>
                              <p:cond delay="13000"/>
                            </p:stCondLst>
                            <p:childTnLst>
                              <p:par>
                                <p:cTn id="85" presetID="9" presetClass="entr" presetSubtype="0" fill="hold" nodeType="afterEffect">
                                  <p:stCondLst>
                                    <p:cond delay="0"/>
                                  </p:stCondLst>
                                  <p:childTnLst>
                                    <p:set>
                                      <p:cBhvr>
                                        <p:cTn id="86" dur="1" fill="hold">
                                          <p:stCondLst>
                                            <p:cond delay="0"/>
                                          </p:stCondLst>
                                        </p:cTn>
                                        <p:tgtEl>
                                          <p:spTgt spid="1867784"/>
                                        </p:tgtEl>
                                        <p:attrNameLst>
                                          <p:attrName>style.visibility</p:attrName>
                                        </p:attrNameLst>
                                      </p:cBhvr>
                                      <p:to>
                                        <p:strVal val="visible"/>
                                      </p:to>
                                    </p:set>
                                    <p:animEffect transition="in" filter="dissolve">
                                      <p:cBhvr>
                                        <p:cTn id="87" dur="500"/>
                                        <p:tgtEl>
                                          <p:spTgt spid="1867784"/>
                                        </p:tgtEl>
                                      </p:cBhvr>
                                    </p:animEffect>
                                  </p:childTnLst>
                                </p:cTn>
                              </p:par>
                            </p:childTnLst>
                          </p:cTn>
                        </p:par>
                        <p:par>
                          <p:cTn id="88" fill="hold">
                            <p:stCondLst>
                              <p:cond delay="13500"/>
                            </p:stCondLst>
                            <p:childTnLst>
                              <p:par>
                                <p:cTn id="89" presetID="9" presetClass="entr" presetSubtype="0" fill="hold" grpId="0" nodeType="afterEffect">
                                  <p:stCondLst>
                                    <p:cond delay="0"/>
                                  </p:stCondLst>
                                  <p:childTnLst>
                                    <p:set>
                                      <p:cBhvr>
                                        <p:cTn id="90" dur="1" fill="hold">
                                          <p:stCondLst>
                                            <p:cond delay="0"/>
                                          </p:stCondLst>
                                        </p:cTn>
                                        <p:tgtEl>
                                          <p:spTgt spid="1867802"/>
                                        </p:tgtEl>
                                        <p:attrNameLst>
                                          <p:attrName>style.visibility</p:attrName>
                                        </p:attrNameLst>
                                      </p:cBhvr>
                                      <p:to>
                                        <p:strVal val="visible"/>
                                      </p:to>
                                    </p:set>
                                    <p:animEffect transition="in" filter="dissolve">
                                      <p:cBhvr>
                                        <p:cTn id="91" dur="500"/>
                                        <p:tgtEl>
                                          <p:spTgt spid="1867802"/>
                                        </p:tgtEl>
                                      </p:cBhvr>
                                    </p:animEffect>
                                  </p:childTnLst>
                                </p:cTn>
                              </p:par>
                            </p:childTnLst>
                          </p:cTn>
                        </p:par>
                        <p:par>
                          <p:cTn id="92" fill="hold">
                            <p:stCondLst>
                              <p:cond delay="14000"/>
                            </p:stCondLst>
                            <p:childTnLst>
                              <p:par>
                                <p:cTn id="93" presetID="9" presetClass="entr" presetSubtype="0" fill="hold" grpId="0" nodeType="afterEffect">
                                  <p:stCondLst>
                                    <p:cond delay="0"/>
                                  </p:stCondLst>
                                  <p:childTnLst>
                                    <p:set>
                                      <p:cBhvr>
                                        <p:cTn id="94" dur="1" fill="hold">
                                          <p:stCondLst>
                                            <p:cond delay="0"/>
                                          </p:stCondLst>
                                        </p:cTn>
                                        <p:tgtEl>
                                          <p:spTgt spid="1867808"/>
                                        </p:tgtEl>
                                        <p:attrNameLst>
                                          <p:attrName>style.visibility</p:attrName>
                                        </p:attrNameLst>
                                      </p:cBhvr>
                                      <p:to>
                                        <p:strVal val="visible"/>
                                      </p:to>
                                    </p:set>
                                    <p:animEffect transition="in" filter="dissolve">
                                      <p:cBhvr>
                                        <p:cTn id="95" dur="500"/>
                                        <p:tgtEl>
                                          <p:spTgt spid="1867808"/>
                                        </p:tgtEl>
                                      </p:cBhvr>
                                    </p:animEffect>
                                  </p:childTnLst>
                                </p:cTn>
                              </p:par>
                            </p:childTnLst>
                          </p:cTn>
                        </p:par>
                        <p:par>
                          <p:cTn id="96" fill="hold">
                            <p:stCondLst>
                              <p:cond delay="14500"/>
                            </p:stCondLst>
                            <p:childTnLst>
                              <p:par>
                                <p:cTn id="97" presetID="9" presetClass="entr" presetSubtype="0" fill="hold" nodeType="afterEffect">
                                  <p:stCondLst>
                                    <p:cond delay="0"/>
                                  </p:stCondLst>
                                  <p:childTnLst>
                                    <p:set>
                                      <p:cBhvr>
                                        <p:cTn id="98" dur="1" fill="hold">
                                          <p:stCondLst>
                                            <p:cond delay="0"/>
                                          </p:stCondLst>
                                        </p:cTn>
                                        <p:tgtEl>
                                          <p:spTgt spid="1867785"/>
                                        </p:tgtEl>
                                        <p:attrNameLst>
                                          <p:attrName>style.visibility</p:attrName>
                                        </p:attrNameLst>
                                      </p:cBhvr>
                                      <p:to>
                                        <p:strVal val="visible"/>
                                      </p:to>
                                    </p:set>
                                    <p:animEffect transition="in" filter="dissolve">
                                      <p:cBhvr>
                                        <p:cTn id="99" dur="500"/>
                                        <p:tgtEl>
                                          <p:spTgt spid="1867785"/>
                                        </p:tgtEl>
                                      </p:cBhvr>
                                    </p:animEffect>
                                  </p:childTnLst>
                                </p:cTn>
                              </p:par>
                            </p:childTnLst>
                          </p:cTn>
                        </p:par>
                        <p:par>
                          <p:cTn id="100" fill="hold">
                            <p:stCondLst>
                              <p:cond delay="15000"/>
                            </p:stCondLst>
                            <p:childTnLst>
                              <p:par>
                                <p:cTn id="101" presetID="9" presetClass="entr" presetSubtype="0" fill="hold" grpId="0" nodeType="afterEffect">
                                  <p:stCondLst>
                                    <p:cond delay="0"/>
                                  </p:stCondLst>
                                  <p:childTnLst>
                                    <p:set>
                                      <p:cBhvr>
                                        <p:cTn id="102" dur="1" fill="hold">
                                          <p:stCondLst>
                                            <p:cond delay="0"/>
                                          </p:stCondLst>
                                        </p:cTn>
                                        <p:tgtEl>
                                          <p:spTgt spid="1867801"/>
                                        </p:tgtEl>
                                        <p:attrNameLst>
                                          <p:attrName>style.visibility</p:attrName>
                                        </p:attrNameLst>
                                      </p:cBhvr>
                                      <p:to>
                                        <p:strVal val="visible"/>
                                      </p:to>
                                    </p:set>
                                    <p:animEffect transition="in" filter="dissolve">
                                      <p:cBhvr>
                                        <p:cTn id="103" dur="500"/>
                                        <p:tgtEl>
                                          <p:spTgt spid="1867801"/>
                                        </p:tgtEl>
                                      </p:cBhvr>
                                    </p:animEffect>
                                  </p:childTnLst>
                                </p:cTn>
                              </p:par>
                            </p:childTnLst>
                          </p:cTn>
                        </p:par>
                        <p:par>
                          <p:cTn id="104" fill="hold">
                            <p:stCondLst>
                              <p:cond delay="15500"/>
                            </p:stCondLst>
                            <p:childTnLst>
                              <p:par>
                                <p:cTn id="105" presetID="9" presetClass="entr" presetSubtype="0" fill="hold" nodeType="afterEffect">
                                  <p:stCondLst>
                                    <p:cond delay="0"/>
                                  </p:stCondLst>
                                  <p:childTnLst>
                                    <p:set>
                                      <p:cBhvr>
                                        <p:cTn id="106" dur="1" fill="hold">
                                          <p:stCondLst>
                                            <p:cond delay="0"/>
                                          </p:stCondLst>
                                        </p:cTn>
                                        <p:tgtEl>
                                          <p:spTgt spid="1867803"/>
                                        </p:tgtEl>
                                        <p:attrNameLst>
                                          <p:attrName>style.visibility</p:attrName>
                                        </p:attrNameLst>
                                      </p:cBhvr>
                                      <p:to>
                                        <p:strVal val="visible"/>
                                      </p:to>
                                    </p:set>
                                    <p:animEffect transition="in" filter="dissolve">
                                      <p:cBhvr>
                                        <p:cTn id="107" dur="500"/>
                                        <p:tgtEl>
                                          <p:spTgt spid="1867803"/>
                                        </p:tgtEl>
                                      </p:cBhvr>
                                    </p:animEffect>
                                  </p:childTnLst>
                                </p:cTn>
                              </p:par>
                            </p:childTnLst>
                          </p:cTn>
                        </p:par>
                        <p:par>
                          <p:cTn id="108" fill="hold">
                            <p:stCondLst>
                              <p:cond delay="16000"/>
                            </p:stCondLst>
                            <p:childTnLst>
                              <p:par>
                                <p:cTn id="109" presetID="9" presetClass="entr" presetSubtype="0" fill="hold" grpId="0" nodeType="afterEffect">
                                  <p:stCondLst>
                                    <p:cond delay="0"/>
                                  </p:stCondLst>
                                  <p:childTnLst>
                                    <p:set>
                                      <p:cBhvr>
                                        <p:cTn id="110" dur="1" fill="hold">
                                          <p:stCondLst>
                                            <p:cond delay="0"/>
                                          </p:stCondLst>
                                        </p:cTn>
                                        <p:tgtEl>
                                          <p:spTgt spid="1867804"/>
                                        </p:tgtEl>
                                        <p:attrNameLst>
                                          <p:attrName>style.visibility</p:attrName>
                                        </p:attrNameLst>
                                      </p:cBhvr>
                                      <p:to>
                                        <p:strVal val="visible"/>
                                      </p:to>
                                    </p:set>
                                    <p:animEffect transition="in" filter="dissolve">
                                      <p:cBhvr>
                                        <p:cTn id="111" dur="500"/>
                                        <p:tgtEl>
                                          <p:spTgt spid="1867804"/>
                                        </p:tgtEl>
                                      </p:cBhvr>
                                    </p:animEffect>
                                  </p:childTnLst>
                                </p:cTn>
                              </p:par>
                            </p:childTnLst>
                          </p:cTn>
                        </p:par>
                        <p:par>
                          <p:cTn id="112" fill="hold">
                            <p:stCondLst>
                              <p:cond delay="16500"/>
                            </p:stCondLst>
                            <p:childTnLst>
                              <p:par>
                                <p:cTn id="113" presetID="22" presetClass="entr" presetSubtype="2" fill="hold" grpId="0" nodeType="afterEffect">
                                  <p:stCondLst>
                                    <p:cond delay="0"/>
                                  </p:stCondLst>
                                  <p:childTnLst>
                                    <p:set>
                                      <p:cBhvr>
                                        <p:cTn id="114" dur="1" fill="hold">
                                          <p:stCondLst>
                                            <p:cond delay="0"/>
                                          </p:stCondLst>
                                        </p:cTn>
                                        <p:tgtEl>
                                          <p:spTgt spid="1867811"/>
                                        </p:tgtEl>
                                        <p:attrNameLst>
                                          <p:attrName>style.visibility</p:attrName>
                                        </p:attrNameLst>
                                      </p:cBhvr>
                                      <p:to>
                                        <p:strVal val="visible"/>
                                      </p:to>
                                    </p:set>
                                    <p:animEffect transition="in" filter="wipe(right)">
                                      <p:cBhvr>
                                        <p:cTn id="115" dur="500"/>
                                        <p:tgtEl>
                                          <p:spTgt spid="1867811"/>
                                        </p:tgtEl>
                                      </p:cBhvr>
                                    </p:animEffect>
                                  </p:childTnLst>
                                </p:cTn>
                              </p:par>
                            </p:childTnLst>
                          </p:cTn>
                        </p:par>
                        <p:par>
                          <p:cTn id="116" fill="hold">
                            <p:stCondLst>
                              <p:cond delay="17000"/>
                            </p:stCondLst>
                            <p:childTnLst>
                              <p:par>
                                <p:cTn id="117" presetID="22" presetClass="entr" presetSubtype="2" fill="hold" grpId="0" nodeType="afterEffect">
                                  <p:stCondLst>
                                    <p:cond delay="0"/>
                                  </p:stCondLst>
                                  <p:childTnLst>
                                    <p:set>
                                      <p:cBhvr>
                                        <p:cTn id="118" dur="1" fill="hold">
                                          <p:stCondLst>
                                            <p:cond delay="0"/>
                                          </p:stCondLst>
                                        </p:cTn>
                                        <p:tgtEl>
                                          <p:spTgt spid="1867806"/>
                                        </p:tgtEl>
                                        <p:attrNameLst>
                                          <p:attrName>style.visibility</p:attrName>
                                        </p:attrNameLst>
                                      </p:cBhvr>
                                      <p:to>
                                        <p:strVal val="visible"/>
                                      </p:to>
                                    </p:set>
                                    <p:animEffect transition="in" filter="wipe(right)">
                                      <p:cBhvr>
                                        <p:cTn id="119" dur="500"/>
                                        <p:tgtEl>
                                          <p:spTgt spid="1867806"/>
                                        </p:tgtEl>
                                      </p:cBhvr>
                                    </p:animEffect>
                                  </p:childTnLst>
                                </p:cTn>
                              </p:par>
                            </p:childTnLst>
                          </p:cTn>
                        </p:par>
                        <p:par>
                          <p:cTn id="120" fill="hold">
                            <p:stCondLst>
                              <p:cond delay="17500"/>
                            </p:stCondLst>
                            <p:childTnLst>
                              <p:par>
                                <p:cTn id="121" presetID="22" presetClass="entr" presetSubtype="2" fill="hold" grpId="0" nodeType="afterEffect">
                                  <p:stCondLst>
                                    <p:cond delay="0"/>
                                  </p:stCondLst>
                                  <p:childTnLst>
                                    <p:set>
                                      <p:cBhvr>
                                        <p:cTn id="122" dur="1" fill="hold">
                                          <p:stCondLst>
                                            <p:cond delay="0"/>
                                          </p:stCondLst>
                                        </p:cTn>
                                        <p:tgtEl>
                                          <p:spTgt spid="1867805"/>
                                        </p:tgtEl>
                                        <p:attrNameLst>
                                          <p:attrName>style.visibility</p:attrName>
                                        </p:attrNameLst>
                                      </p:cBhvr>
                                      <p:to>
                                        <p:strVal val="visible"/>
                                      </p:to>
                                    </p:set>
                                    <p:animEffect transition="in" filter="wipe(right)">
                                      <p:cBhvr>
                                        <p:cTn id="123" dur="500"/>
                                        <p:tgtEl>
                                          <p:spTgt spid="1867805"/>
                                        </p:tgtEl>
                                      </p:cBhvr>
                                    </p:animEffect>
                                  </p:childTnLst>
                                </p:cTn>
                              </p:par>
                            </p:childTnLst>
                          </p:cTn>
                        </p:par>
                        <p:par>
                          <p:cTn id="124" fill="hold">
                            <p:stCondLst>
                              <p:cond delay="18000"/>
                            </p:stCondLst>
                            <p:childTnLst>
                              <p:par>
                                <p:cTn id="125" presetID="9" presetClass="entr" presetSubtype="0" fill="hold" grpId="0" nodeType="afterEffect">
                                  <p:stCondLst>
                                    <p:cond delay="1000"/>
                                  </p:stCondLst>
                                  <p:childTnLst>
                                    <p:set>
                                      <p:cBhvr>
                                        <p:cTn id="126" dur="1" fill="hold">
                                          <p:stCondLst>
                                            <p:cond delay="0"/>
                                          </p:stCondLst>
                                        </p:cTn>
                                        <p:tgtEl>
                                          <p:spTgt spid="1867797"/>
                                        </p:tgtEl>
                                        <p:attrNameLst>
                                          <p:attrName>style.visibility</p:attrName>
                                        </p:attrNameLst>
                                      </p:cBhvr>
                                      <p:to>
                                        <p:strVal val="visible"/>
                                      </p:to>
                                    </p:set>
                                    <p:animEffect transition="in" filter="dissolve">
                                      <p:cBhvr>
                                        <p:cTn id="127" dur="500"/>
                                        <p:tgtEl>
                                          <p:spTgt spid="1867797"/>
                                        </p:tgtEl>
                                      </p:cBhvr>
                                    </p:animEffect>
                                  </p:childTnLst>
                                </p:cTn>
                              </p:par>
                            </p:childTnLst>
                          </p:cTn>
                        </p:par>
                        <p:par>
                          <p:cTn id="128" fill="hold">
                            <p:stCondLst>
                              <p:cond delay="19500"/>
                            </p:stCondLst>
                            <p:childTnLst>
                              <p:par>
                                <p:cTn id="129" presetID="9" presetClass="entr" presetSubtype="0" fill="hold" grpId="0" nodeType="afterEffect">
                                  <p:stCondLst>
                                    <p:cond delay="0"/>
                                  </p:stCondLst>
                                  <p:childTnLst>
                                    <p:set>
                                      <p:cBhvr>
                                        <p:cTn id="130" dur="1" fill="hold">
                                          <p:stCondLst>
                                            <p:cond delay="0"/>
                                          </p:stCondLst>
                                        </p:cTn>
                                        <p:tgtEl>
                                          <p:spTgt spid="1867798"/>
                                        </p:tgtEl>
                                        <p:attrNameLst>
                                          <p:attrName>style.visibility</p:attrName>
                                        </p:attrNameLst>
                                      </p:cBhvr>
                                      <p:to>
                                        <p:strVal val="visible"/>
                                      </p:to>
                                    </p:set>
                                    <p:animEffect transition="in" filter="dissolve">
                                      <p:cBhvr>
                                        <p:cTn id="131" dur="500"/>
                                        <p:tgtEl>
                                          <p:spTgt spid="1867798"/>
                                        </p:tgtEl>
                                      </p:cBhvr>
                                    </p:animEffect>
                                  </p:childTnLst>
                                </p:cTn>
                              </p:par>
                            </p:childTnLst>
                          </p:cTn>
                        </p:par>
                        <p:par>
                          <p:cTn id="132" fill="hold">
                            <p:stCondLst>
                              <p:cond delay="20000"/>
                            </p:stCondLst>
                            <p:childTnLst>
                              <p:par>
                                <p:cTn id="133" presetID="1" presetClass="entr" presetSubtype="0" fill="hold" grpId="0" nodeType="afterEffect">
                                  <p:stCondLst>
                                    <p:cond delay="0"/>
                                  </p:stCondLst>
                                  <p:childTnLst>
                                    <p:set>
                                      <p:cBhvr>
                                        <p:cTn id="134" dur="1" fill="hold">
                                          <p:stCondLst>
                                            <p:cond delay="499"/>
                                          </p:stCondLst>
                                        </p:cTn>
                                        <p:tgtEl>
                                          <p:spTgt spid="1867814"/>
                                        </p:tgtEl>
                                        <p:attrNameLst>
                                          <p:attrName>style.visibility</p:attrName>
                                        </p:attrNameLst>
                                      </p:cBhvr>
                                      <p:to>
                                        <p:strVal val="visible"/>
                                      </p:to>
                                    </p:set>
                                  </p:childTnLst>
                                </p:cTn>
                              </p:par>
                            </p:childTnLst>
                          </p:cTn>
                        </p:par>
                        <p:par>
                          <p:cTn id="135" fill="hold">
                            <p:stCondLst>
                              <p:cond delay="20500"/>
                            </p:stCondLst>
                            <p:childTnLst>
                              <p:par>
                                <p:cTn id="136" presetID="9" presetClass="entr" presetSubtype="0" fill="hold" grpId="0" nodeType="afterEffect">
                                  <p:stCondLst>
                                    <p:cond delay="0"/>
                                  </p:stCondLst>
                                  <p:childTnLst>
                                    <p:set>
                                      <p:cBhvr>
                                        <p:cTn id="137" dur="1" fill="hold">
                                          <p:stCondLst>
                                            <p:cond delay="0"/>
                                          </p:stCondLst>
                                        </p:cTn>
                                        <p:tgtEl>
                                          <p:spTgt spid="1867815"/>
                                        </p:tgtEl>
                                        <p:attrNameLst>
                                          <p:attrName>style.visibility</p:attrName>
                                        </p:attrNameLst>
                                      </p:cBhvr>
                                      <p:to>
                                        <p:strVal val="visible"/>
                                      </p:to>
                                    </p:set>
                                    <p:animEffect transition="in" filter="dissolve">
                                      <p:cBhvr>
                                        <p:cTn id="138" dur="500"/>
                                        <p:tgtEl>
                                          <p:spTgt spid="1867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7779" grpId="0" animBg="1" autoUpdateAnimBg="0"/>
      <p:bldP spid="1867780" grpId="0" animBg="1"/>
      <p:bldP spid="1867787" grpId="0" animBg="1"/>
      <p:bldP spid="1867788" grpId="0" animBg="1" autoUpdateAnimBg="0"/>
      <p:bldP spid="1867789" grpId="0" animBg="1" autoUpdateAnimBg="0"/>
      <p:bldP spid="1867790" grpId="0" animBg="1" autoUpdateAnimBg="0"/>
      <p:bldP spid="1867791" grpId="0" animBg="1" autoUpdateAnimBg="0"/>
      <p:bldP spid="1867793" grpId="0" animBg="1" autoUpdateAnimBg="0"/>
      <p:bldP spid="1867795" grpId="0" animBg="1" autoUpdateAnimBg="0"/>
      <p:bldP spid="1867796" grpId="0" animBg="1" autoUpdateAnimBg="0"/>
      <p:bldP spid="1867797" grpId="0" animBg="1"/>
      <p:bldP spid="1867798" grpId="0" animBg="1" autoUpdateAnimBg="0"/>
      <p:bldP spid="1867800" grpId="0" animBg="1" autoUpdateAnimBg="0"/>
      <p:bldP spid="1867801" grpId="0" animBg="1" autoUpdateAnimBg="0"/>
      <p:bldP spid="1867802" grpId="0" animBg="1" autoUpdateAnimBg="0"/>
      <p:bldP spid="1867804" grpId="0" animBg="1" autoUpdateAnimBg="0"/>
      <p:bldP spid="1867805" grpId="0" animBg="1"/>
      <p:bldP spid="1867806" grpId="0" animBg="1"/>
      <p:bldP spid="1867808" grpId="0" animBg="1" autoUpdateAnimBg="0"/>
      <p:bldP spid="1867810" grpId="0" animBg="1" autoUpdateAnimBg="0"/>
      <p:bldP spid="1867811" grpId="0" animBg="1" autoUpdateAnimBg="0"/>
      <p:bldP spid="1867812" grpId="0" animBg="1" autoUpdateAnimBg="0"/>
      <p:bldP spid="1867813" grpId="0" animBg="1" autoUpdateAnimBg="0"/>
      <p:bldP spid="1867814" grpId="0" animBg="1" autoUpdateAnimBg="0"/>
      <p:bldP spid="1867815"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67544" y="0"/>
            <a:ext cx="8229600" cy="857250"/>
          </a:xfrm>
        </p:spPr>
        <p:txBody>
          <a:bodyPr vert="horz" lIns="91440" tIns="45720" rIns="91440" bIns="45720" rtlCol="0" anchor="ctr">
            <a:normAutofit/>
          </a:bodyPr>
          <a:lstStyle/>
          <a:p>
            <a:pPr algn="l" eaLnBrk="0" fontAlgn="base" hangingPunct="0">
              <a:spcAft>
                <a:spcPct val="0"/>
              </a:spcAft>
            </a:pPr>
            <a:r>
              <a:rPr lang="zh-CN" altLang="en-US" sz="2800" b="1"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华文新魏" panose="02010800040101010101" pitchFamily="2" charset="-122"/>
              </a:rPr>
              <a:t>如何科学选题</a:t>
            </a:r>
          </a:p>
        </p:txBody>
      </p:sp>
      <p:sp>
        <p:nvSpPr>
          <p:cNvPr id="33795" name="内容占位符 2"/>
          <p:cNvSpPr>
            <a:spLocks noGrp="1"/>
          </p:cNvSpPr>
          <p:nvPr>
            <p:ph idx="1"/>
          </p:nvPr>
        </p:nvSpPr>
        <p:spPr>
          <a:xfrm>
            <a:off x="263576" y="818155"/>
            <a:ext cx="8880423" cy="3913835"/>
          </a:xfrm>
        </p:spPr>
        <p:txBody>
          <a:bodyPr>
            <a:normAutofit fontScale="77500" lnSpcReduction="20000"/>
          </a:bodyPr>
          <a:lstStyle/>
          <a:p>
            <a:pPr marL="0" indent="0" eaLnBrk="1" hangingPunct="1">
              <a:lnSpc>
                <a:spcPct val="160000"/>
              </a:lnSpc>
              <a:spcAft>
                <a:spcPts val="600"/>
              </a:spcAft>
              <a:buNone/>
            </a:pPr>
            <a:r>
              <a:rPr lang="en-US" altLang="zh-CN" sz="2000" b="1" dirty="0">
                <a:latin typeface="微软雅黑" panose="020B0503020204020204" pitchFamily="34" charset="-122"/>
                <a:ea typeface="微软雅黑" panose="020B0503020204020204" pitchFamily="34" charset="-122"/>
              </a:rPr>
              <a:t>1. </a:t>
            </a:r>
            <a:r>
              <a:rPr lang="zh-CN" sz="2000" b="1" dirty="0">
                <a:latin typeface="微软雅黑" panose="020B0503020204020204" pitchFamily="34" charset="-122"/>
                <a:ea typeface="微软雅黑" panose="020B0503020204020204" pitchFamily="34" charset="-122"/>
              </a:rPr>
              <a:t>课题选择和国际接轨。了解国际研究动态，选择与国际学术研究合拍的课题。</a:t>
            </a:r>
            <a:br>
              <a:rPr lang="zh-CN" altLang="en-US" sz="2000" b="1" dirty="0">
                <a:latin typeface="微软雅黑" panose="020B0503020204020204" pitchFamily="34" charset="-122"/>
                <a:ea typeface="微软雅黑" panose="020B0503020204020204" pitchFamily="34" charset="-122"/>
              </a:rPr>
            </a:br>
            <a:r>
              <a:rPr lang="en-US" altLang="zh-CN" sz="2000" b="1" dirty="0">
                <a:latin typeface="微软雅黑" panose="020B0503020204020204" pitchFamily="34" charset="-122"/>
                <a:ea typeface="微软雅黑" panose="020B0503020204020204" pitchFamily="34" charset="-122"/>
              </a:rPr>
              <a:t>2. </a:t>
            </a:r>
            <a:r>
              <a:rPr lang="zh-CN" sz="2000" b="1" dirty="0">
                <a:latin typeface="微软雅黑" panose="020B0503020204020204" pitchFamily="34" charset="-122"/>
                <a:ea typeface="微软雅黑" panose="020B0503020204020204" pitchFamily="34" charset="-122"/>
              </a:rPr>
              <a:t>课题要有可发展性。课题可发展性对高水平论文的持续产出具有极大作用。作为新兴研究领域，该理论本身有许多尚待研究之处，同时该理论也可用来解决最优化方面的问题。反之，有人由于所接触的问题已处于该研究分支的末端，即使在该点上有所突破，也难持续发展。 </a:t>
            </a:r>
            <a:br>
              <a:rPr lang="zh-CN" altLang="en-US" sz="2000" b="1" dirty="0">
                <a:latin typeface="微软雅黑" panose="020B0503020204020204" pitchFamily="34" charset="-122"/>
                <a:ea typeface="微软雅黑" panose="020B0503020204020204" pitchFamily="34" charset="-122"/>
              </a:rPr>
            </a:br>
            <a:r>
              <a:rPr lang="en-US" altLang="zh-CN" sz="2000" b="1" dirty="0">
                <a:latin typeface="微软雅黑" panose="020B0503020204020204" pitchFamily="34" charset="-122"/>
                <a:ea typeface="微软雅黑" panose="020B0503020204020204" pitchFamily="34" charset="-122"/>
              </a:rPr>
              <a:t>3. </a:t>
            </a:r>
            <a:r>
              <a:rPr lang="zh-CN" sz="2000" b="1" dirty="0">
                <a:latin typeface="微软雅黑" panose="020B0503020204020204" pitchFamily="34" charset="-122"/>
                <a:ea typeface="微软雅黑" panose="020B0503020204020204" pitchFamily="34" charset="-122"/>
              </a:rPr>
              <a:t>借助工具选题：</a:t>
            </a: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spcAft>
                <a:spcPts val="600"/>
              </a:spcAft>
            </a:pPr>
            <a:r>
              <a:rPr lang="zh-CN" sz="2000" b="1" dirty="0">
                <a:latin typeface="微软雅黑" panose="020B0503020204020204" pitchFamily="34" charset="-122"/>
                <a:ea typeface="微软雅黑" panose="020B0503020204020204" pitchFamily="34" charset="-122"/>
              </a:rPr>
              <a:t>①查阅有关领域的检索工具；</a:t>
            </a: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spcAft>
                <a:spcPts val="600"/>
              </a:spcAft>
            </a:pPr>
            <a:r>
              <a:rPr lang="zh-CN" sz="2000" b="1" dirty="0">
                <a:latin typeface="微软雅黑" panose="020B0503020204020204" pitchFamily="34" charset="-122"/>
                <a:ea typeface="微软雅黑" panose="020B0503020204020204" pitchFamily="34" charset="-122"/>
              </a:rPr>
              <a:t>②了解</a:t>
            </a:r>
            <a:r>
              <a:rPr lang="en-US" altLang="zh-CN" sz="2000" b="1" dirty="0">
                <a:latin typeface="微软雅黑" panose="020B0503020204020204" pitchFamily="34" charset="-122"/>
                <a:ea typeface="微软雅黑" panose="020B0503020204020204" pitchFamily="34" charset="-122"/>
              </a:rPr>
              <a:t>SCI</a:t>
            </a:r>
            <a:r>
              <a:rPr lang="zh-CN" sz="2000" b="1" dirty="0">
                <a:latin typeface="微软雅黑" panose="020B0503020204020204" pitchFamily="34" charset="-122"/>
                <a:ea typeface="微软雅黑" panose="020B0503020204020204" pitchFamily="34" charset="-122"/>
              </a:rPr>
              <a:t>收录期刊所反映的科技动态，</a:t>
            </a: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spcAft>
                <a:spcPts val="600"/>
              </a:spcAft>
            </a:pPr>
            <a:r>
              <a:rPr lang="zh-CN" sz="2000" b="1" dirty="0">
                <a:latin typeface="微软雅黑" panose="020B0503020204020204" pitchFamily="34" charset="-122"/>
                <a:ea typeface="微软雅黑" panose="020B0503020204020204" pitchFamily="34" charset="-122"/>
              </a:rPr>
              <a:t>③利用</a:t>
            </a:r>
            <a:r>
              <a:rPr lang="zh-CN" altLang="en-US" sz="2000" b="1" dirty="0">
                <a:latin typeface="微软雅黑" panose="020B0503020204020204" pitchFamily="34" charset="-122"/>
                <a:ea typeface="微软雅黑" panose="020B0503020204020204" pitchFamily="34" charset="-122"/>
              </a:rPr>
              <a:t>图书馆</a:t>
            </a:r>
            <a:r>
              <a:rPr lang="zh-CN" sz="2000" b="1" dirty="0">
                <a:latin typeface="微软雅黑" panose="020B0503020204020204" pitchFamily="34" charset="-122"/>
                <a:ea typeface="微软雅黑" panose="020B0503020204020204" pitchFamily="34" charset="-122"/>
              </a:rPr>
              <a:t>提供的选题工具帮助</a:t>
            </a:r>
            <a:r>
              <a:rPr lang="zh-CN" altLang="en-US" sz="2000" b="1" dirty="0">
                <a:latin typeface="微软雅黑" panose="020B0503020204020204" pitchFamily="34" charset="-122"/>
                <a:ea typeface="微软雅黑" panose="020B0503020204020204" pitchFamily="34" charset="-122"/>
              </a:rPr>
              <a:t>选题</a:t>
            </a:r>
            <a:r>
              <a:rPr lang="zh-CN" sz="2000" b="1" dirty="0">
                <a:latin typeface="微软雅黑" panose="020B0503020204020204" pitchFamily="34" charset="-122"/>
                <a:ea typeface="微软雅黑" panose="020B0503020204020204" pitchFamily="34" charset="-122"/>
              </a:rPr>
              <a:t>，例如，能对正在开展的工作进行量化分析以保证用户科学研究同科学发展趋向一致的</a:t>
            </a:r>
            <a:r>
              <a:rPr lang="en-US" altLang="zh-CN" sz="2000" b="1" dirty="0">
                <a:latin typeface="微软雅黑" panose="020B0503020204020204" pitchFamily="34" charset="-122"/>
                <a:ea typeface="微软雅黑" panose="020B0503020204020204" pitchFamily="34" charset="-122"/>
              </a:rPr>
              <a:t>(Essential Science Indicators)</a:t>
            </a:r>
            <a:r>
              <a:rPr lang="zh-CN" sz="2000" b="1" dirty="0">
                <a:latin typeface="微软雅黑" panose="020B0503020204020204" pitchFamily="34" charset="-122"/>
                <a:ea typeface="微软雅黑" panose="020B0503020204020204" pitchFamily="34" charset="-122"/>
              </a:rPr>
              <a:t>，介绍有关最杰出人物研究状况、有关领域研究热点和发展趋向</a:t>
            </a:r>
            <a:r>
              <a:rPr lang="en-US" altLang="zh-CN" sz="2000" b="1" dirty="0">
                <a:latin typeface="微软雅黑" panose="020B0503020204020204" pitchFamily="34" charset="-122"/>
                <a:ea typeface="微软雅黑" panose="020B0503020204020204" pitchFamily="34" charset="-122"/>
              </a:rPr>
              <a:t>(ISI Highly Cited.com)</a:t>
            </a:r>
            <a:r>
              <a:rPr 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spcAft>
                <a:spcPts val="600"/>
              </a:spcAft>
            </a:pPr>
            <a:r>
              <a:rPr lang="zh-CN" sz="2000" b="1" dirty="0">
                <a:latin typeface="微软雅黑" panose="020B0503020204020204" pitchFamily="34" charset="-122"/>
                <a:ea typeface="微软雅黑" panose="020B0503020204020204" pitchFamily="34" charset="-122"/>
              </a:rPr>
              <a:t>④利用网上数据库了解国际学术研究动态及有关资料。</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4030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7504" y="123478"/>
            <a:ext cx="8051800" cy="606029"/>
          </a:xfrm>
        </p:spPr>
        <p:txBody>
          <a:bodyPr vert="horz" lIns="91440" tIns="45720" rIns="91440" bIns="45720" rtlCol="0" anchor="ctr">
            <a:normAutofit/>
          </a:bodyPr>
          <a:lstStyle/>
          <a:p>
            <a:r>
              <a:rPr lang="zh-CN" altLang="en-US"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论文的选题 </a:t>
            </a:r>
            <a:r>
              <a:rPr lang="en-US" altLang="zh-CN"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成功的关键</a:t>
            </a:r>
          </a:p>
        </p:txBody>
      </p:sp>
      <p:sp>
        <p:nvSpPr>
          <p:cNvPr id="34819" name="Rectangle 3"/>
          <p:cNvSpPr>
            <a:spLocks noGrp="1" noChangeArrowheads="1"/>
          </p:cNvSpPr>
          <p:nvPr>
            <p:ph idx="4294967295"/>
          </p:nvPr>
        </p:nvSpPr>
        <p:spPr>
          <a:xfrm>
            <a:off x="539552" y="1059582"/>
            <a:ext cx="8153400" cy="3257550"/>
          </a:xfrm>
        </p:spPr>
        <p:txBody>
          <a:bodyPr>
            <a:normAutofit fontScale="85000" lnSpcReduction="20000"/>
          </a:bodyPr>
          <a:lstStyle/>
          <a:p>
            <a:pPr eaLnBrk="1" hangingPunct="1">
              <a:lnSpc>
                <a:spcPct val="140000"/>
              </a:lnSpc>
              <a:buFontTx/>
              <a:buNone/>
            </a:pPr>
            <a:r>
              <a:rPr lang="zh-CN" altLang="en-US" dirty="0">
                <a:solidFill>
                  <a:srgbClr val="236402"/>
                </a:solidFill>
                <a:latin typeface="微软雅黑" panose="020B0503020204020204" pitchFamily="34" charset="-122"/>
                <a:ea typeface="微软雅黑" panose="020B0503020204020204" pitchFamily="34" charset="-122"/>
              </a:rPr>
              <a:t>课题的调研</a:t>
            </a:r>
            <a:r>
              <a:rPr lang="en-US" altLang="zh-CN" dirty="0">
                <a:solidFill>
                  <a:srgbClr val="236402"/>
                </a:solidFill>
                <a:latin typeface="微软雅黑" panose="020B0503020204020204" pitchFamily="34" charset="-122"/>
                <a:ea typeface="微软雅黑" panose="020B0503020204020204" pitchFamily="34" charset="-122"/>
              </a:rPr>
              <a:t>:</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追踪溯源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检索某个课题的综述文献</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快速锁定本课题相关的高影响力的论文</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分析研究发展趋势</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了解某特定课题在不同学科的分布情况</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了解与自己研究方向有关的机构</a:t>
            </a:r>
          </a:p>
          <a:p>
            <a:pPr eaLnBrk="1" hangingPunct="1">
              <a:lnSpc>
                <a:spcPct val="140000"/>
              </a:lnSpc>
              <a:buClr>
                <a:srgbClr val="236402"/>
              </a:buClr>
              <a:buSzPct val="60000"/>
              <a:buFont typeface="Wingdings" pitchFamily="2" charset="2"/>
              <a:buChar char="n"/>
            </a:pPr>
            <a:r>
              <a:rPr lang="zh-CN" altLang="en-US" sz="2000" b="1" dirty="0">
                <a:latin typeface="微软雅黑" panose="020B0503020204020204" pitchFamily="34" charset="-122"/>
                <a:ea typeface="微软雅黑" panose="020B0503020204020204" pitchFamily="34" charset="-122"/>
              </a:rPr>
              <a:t>密切关注在该研究领域的顶尖的研究小组所发表的论文</a:t>
            </a:r>
          </a:p>
          <a:p>
            <a:pPr eaLnBrk="1" hangingPunct="1">
              <a:lnSpc>
                <a:spcPct val="140000"/>
              </a:lnSpc>
              <a:buClr>
                <a:srgbClr val="236402"/>
              </a:buClr>
              <a:buSzPct val="60000"/>
              <a:buFont typeface="Wingdings" pitchFamily="2" charset="2"/>
              <a:buChar char="n"/>
            </a:pPr>
            <a:r>
              <a:rPr lang="en-US" altLang="zh-CN" sz="2000" dirty="0">
                <a:solidFill>
                  <a:srgbClr val="FF0000"/>
                </a:solidFill>
                <a:latin typeface="微软雅黑" pitchFamily="34" charset="-122"/>
                <a:ea typeface="微软雅黑" pitchFamily="34" charset="-122"/>
              </a:rPr>
              <a:t>Cited reference search </a:t>
            </a:r>
            <a:r>
              <a:rPr lang="zh-CN" altLang="en-US" sz="2000" dirty="0">
                <a:solidFill>
                  <a:srgbClr val="FF0000"/>
                </a:solidFill>
                <a:latin typeface="微软雅黑" pitchFamily="34" charset="-122"/>
                <a:ea typeface="微软雅黑" pitchFamily="34" charset="-122"/>
              </a:rPr>
              <a:t>帮助获取思路，激发研究思想</a:t>
            </a:r>
          </a:p>
          <a:p>
            <a:pPr eaLnBrk="1" hangingPunct="1">
              <a:lnSpc>
                <a:spcPct val="140000"/>
              </a:lnSpc>
            </a:pPr>
            <a:endParaRPr lang="zh-CN" altLang="en-US" sz="2000" dirty="0">
              <a:latin typeface="微软雅黑" pitchFamily="34" charset="-122"/>
              <a:ea typeface="微软雅黑" pitchFamily="34" charset="-122"/>
            </a:endParaRPr>
          </a:p>
          <a:p>
            <a:pPr eaLnBrk="1" hangingPunct="1">
              <a:buFontTx/>
              <a:buNone/>
            </a:pP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1227113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p:cNvSpPr>
            <a:spLocks noGrp="1"/>
          </p:cNvSpPr>
          <p:nvPr>
            <p:ph type="sldNum" sz="quarter" idx="11"/>
          </p:nvPr>
        </p:nvSpPr>
        <p:spPr>
          <a:noFill/>
        </p:spPr>
        <p:txBody>
          <a:bodyPr/>
          <a:lstStyle/>
          <a:p>
            <a:fld id="{167CF7F7-572A-41D1-B550-0F0CC1C33CED}" type="slidenum">
              <a:rPr lang="en-US" altLang="en-US" smtClean="0"/>
              <a:pPr/>
              <a:t>36</a:t>
            </a:fld>
            <a:endParaRPr lang="en-US" altLang="en-US"/>
          </a:p>
        </p:txBody>
      </p:sp>
      <p:sp>
        <p:nvSpPr>
          <p:cNvPr id="3" name="标题 1"/>
          <p:cNvSpPr txBox="1">
            <a:spLocks/>
          </p:cNvSpPr>
          <p:nvPr/>
        </p:nvSpPr>
        <p:spPr>
          <a:xfrm>
            <a:off x="251520" y="300633"/>
            <a:ext cx="8001000" cy="305991"/>
          </a:xfrm>
          <a:prstGeom prst="rect">
            <a:avLst/>
          </a:prstGeom>
        </p:spPr>
        <p:txBody>
          <a:bodyPr vert="horz" lIns="91440" tIns="45720" rIns="91440" bIns="45720" rtlCol="0" anchor="ctr">
            <a:noAutofit/>
          </a:bodyPr>
          <a:lstStyle>
            <a:lvl1pPr eaLnBrk="0" fontAlgn="base" hangingPunct="0">
              <a:spcBef>
                <a:spcPct val="0"/>
              </a:spcBef>
              <a:spcAft>
                <a:spcPct val="0"/>
              </a:spcAft>
              <a:buNone/>
              <a:defRPr sz="2800" b="1">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华文新魏" panose="02010800040101010101" pitchFamily="2" charset="-122"/>
              </a:defRPr>
            </a:lvl1pPr>
          </a:lstStyle>
          <a:p>
            <a:r>
              <a:rPr lang="zh-CN" altLang="en-US" sz="2400" dirty="0"/>
              <a:t>利用</a:t>
            </a:r>
            <a:r>
              <a:rPr lang="en-US" altLang="zh-CN" sz="2400" dirty="0"/>
              <a:t>Web of Science</a:t>
            </a:r>
            <a:r>
              <a:rPr lang="zh-CN" altLang="en-US" sz="2400" dirty="0"/>
              <a:t>来提高您的科研工作流程</a:t>
            </a:r>
          </a:p>
        </p:txBody>
      </p:sp>
      <p:sp>
        <p:nvSpPr>
          <p:cNvPr id="4" name="矩形 3"/>
          <p:cNvSpPr/>
          <p:nvPr/>
        </p:nvSpPr>
        <p:spPr>
          <a:xfrm>
            <a:off x="0" y="1285875"/>
            <a:ext cx="8929688" cy="4247317"/>
          </a:xfrm>
          <a:prstGeom prst="rect">
            <a:avLst/>
          </a:prstGeom>
        </p:spPr>
        <p:txBody>
          <a:bodyPr>
            <a:spAutoFit/>
          </a:bodyPr>
          <a:lstStyle/>
          <a:p>
            <a:pPr marL="628650" lvl="1" indent="-285750" eaLnBrk="0" hangingPunct="0">
              <a:lnSpc>
                <a:spcPct val="200000"/>
              </a:lnSpc>
              <a:spcBef>
                <a:spcPct val="30000"/>
              </a:spcBef>
              <a:buClr>
                <a:srgbClr val="236402"/>
              </a:buClr>
              <a:buSzPct val="60000"/>
              <a:defRPr/>
            </a:pPr>
            <a:r>
              <a:rPr lang="zh-CN" altLang="en-US" sz="2000" kern="0" dirty="0">
                <a:ea typeface="黑体" pitchFamily="2" charset="-122"/>
              </a:rPr>
              <a:t>      </a:t>
            </a:r>
            <a:endParaRPr lang="en-US" altLang="zh-CN" sz="2000" kern="0" dirty="0">
              <a:ea typeface="黑体" pitchFamily="2" charset="-122"/>
            </a:endParaRPr>
          </a:p>
          <a:p>
            <a:pPr marL="628650" lvl="1" indent="-285750" eaLnBrk="0" hangingPunct="0">
              <a:lnSpc>
                <a:spcPct val="200000"/>
              </a:lnSpc>
              <a:spcBef>
                <a:spcPct val="30000"/>
              </a:spcBef>
              <a:buClr>
                <a:srgbClr val="236402"/>
              </a:buClr>
              <a:buSzPct val="60000"/>
              <a:defRPr/>
            </a:pPr>
            <a:r>
              <a:rPr lang="en-US" altLang="zh-CN" sz="2000" kern="0" dirty="0">
                <a:ea typeface="黑体" pitchFamily="2" charset="-122"/>
              </a:rPr>
              <a:t>      </a:t>
            </a:r>
          </a:p>
          <a:p>
            <a:pPr marL="628650" lvl="1" indent="-285750" eaLnBrk="0" hangingPunct="0">
              <a:lnSpc>
                <a:spcPct val="200000"/>
              </a:lnSpc>
              <a:spcBef>
                <a:spcPct val="30000"/>
              </a:spcBef>
              <a:buClr>
                <a:srgbClr val="236402"/>
              </a:buClr>
              <a:buSzPct val="60000"/>
              <a:defRPr/>
            </a:pPr>
            <a:r>
              <a:rPr lang="en-US" altLang="zh-CN" sz="2000" kern="0" dirty="0">
                <a:ea typeface="黑体" pitchFamily="2" charset="-122"/>
              </a:rPr>
              <a:t> </a:t>
            </a:r>
          </a:p>
          <a:p>
            <a:pPr marL="628650" lvl="1" indent="-285750" eaLnBrk="0" hangingPunct="0">
              <a:lnSpc>
                <a:spcPct val="200000"/>
              </a:lnSpc>
              <a:spcBef>
                <a:spcPct val="30000"/>
              </a:spcBef>
              <a:buClr>
                <a:srgbClr val="236402"/>
              </a:buClr>
              <a:buSzPct val="60000"/>
              <a:defRPr/>
            </a:pPr>
            <a:r>
              <a:rPr lang="en-US" altLang="zh-CN" sz="2000" kern="0" dirty="0">
                <a:ea typeface="黑体" pitchFamily="2" charset="-122"/>
              </a:rPr>
              <a:t>                          </a:t>
            </a:r>
          </a:p>
          <a:p>
            <a:pPr marL="628650" lvl="1" indent="-285750" eaLnBrk="0" hangingPunct="0">
              <a:lnSpc>
                <a:spcPct val="200000"/>
              </a:lnSpc>
              <a:spcBef>
                <a:spcPct val="30000"/>
              </a:spcBef>
              <a:buClr>
                <a:srgbClr val="236402"/>
              </a:buClr>
              <a:buSzPct val="60000"/>
              <a:defRPr/>
            </a:pPr>
            <a:r>
              <a:rPr lang="en-US" altLang="zh-CN" sz="2000" kern="0" dirty="0">
                <a:ea typeface="黑体" pitchFamily="2" charset="-122"/>
              </a:rPr>
              <a:t>                            </a:t>
            </a:r>
          </a:p>
          <a:p>
            <a:pPr marL="628650" lvl="1" indent="-285750" eaLnBrk="0" hangingPunct="0">
              <a:lnSpc>
                <a:spcPct val="200000"/>
              </a:lnSpc>
              <a:spcBef>
                <a:spcPct val="30000"/>
              </a:spcBef>
              <a:buClr>
                <a:srgbClr val="236402"/>
              </a:buClr>
              <a:buSzPct val="60000"/>
              <a:buFont typeface="Wingdings" pitchFamily="2" charset="2"/>
              <a:buChar char="p"/>
              <a:defRPr/>
            </a:pPr>
            <a:endParaRPr lang="zh-CN" altLang="en-US" sz="2000" kern="0" dirty="0">
              <a:latin typeface="宋体" pitchFamily="2" charset="-122"/>
              <a:ea typeface="宋体" pitchFamily="2" charset="-122"/>
            </a:endParaRPr>
          </a:p>
        </p:txBody>
      </p:sp>
      <p:pic>
        <p:nvPicPr>
          <p:cNvPr id="273412" name="Picture 4"/>
          <p:cNvPicPr>
            <a:picLocks noChangeAspect="1" noChangeArrowheads="1"/>
          </p:cNvPicPr>
          <p:nvPr/>
        </p:nvPicPr>
        <p:blipFill>
          <a:blip r:embed="rId4"/>
          <a:srcRect/>
          <a:stretch>
            <a:fillRect/>
          </a:stretch>
        </p:blipFill>
        <p:spPr bwMode="auto">
          <a:xfrm>
            <a:off x="6000750" y="1393032"/>
            <a:ext cx="2781300" cy="375047"/>
          </a:xfrm>
          <a:prstGeom prst="rect">
            <a:avLst/>
          </a:prstGeom>
          <a:noFill/>
          <a:ln w="28575">
            <a:solidFill>
              <a:schemeClr val="tx2"/>
            </a:solidFill>
            <a:miter lim="800000"/>
            <a:headEnd/>
            <a:tailEnd/>
          </a:ln>
        </p:spPr>
      </p:pic>
      <p:pic>
        <p:nvPicPr>
          <p:cNvPr id="273413" name="Picture 5"/>
          <p:cNvPicPr>
            <a:picLocks noChangeAspect="1" noChangeArrowheads="1"/>
          </p:cNvPicPr>
          <p:nvPr/>
        </p:nvPicPr>
        <p:blipFill>
          <a:blip r:embed="rId5"/>
          <a:srcRect/>
          <a:stretch>
            <a:fillRect/>
          </a:stretch>
        </p:blipFill>
        <p:spPr bwMode="auto">
          <a:xfrm>
            <a:off x="3571876" y="1500188"/>
            <a:ext cx="1743075" cy="278606"/>
          </a:xfrm>
          <a:prstGeom prst="rect">
            <a:avLst/>
          </a:prstGeom>
          <a:noFill/>
          <a:ln w="28575">
            <a:solidFill>
              <a:schemeClr val="tx2"/>
            </a:solidFill>
            <a:miter lim="800000"/>
            <a:headEnd/>
            <a:tailEnd/>
          </a:ln>
        </p:spPr>
      </p:pic>
      <p:sp>
        <p:nvSpPr>
          <p:cNvPr id="9" name="加号 8"/>
          <p:cNvSpPr/>
          <p:nvPr/>
        </p:nvSpPr>
        <p:spPr bwMode="auto">
          <a:xfrm>
            <a:off x="3000376" y="1500188"/>
            <a:ext cx="428625" cy="267891"/>
          </a:xfrm>
          <a:prstGeom prst="mathPlus">
            <a:avLst/>
          </a:prstGeom>
          <a:solidFill>
            <a:schemeClr val="tx1"/>
          </a:solidFill>
          <a:ln w="9525" cap="flat" cmpd="sng" algn="ctr">
            <a:noFill/>
            <a:prstDash val="solid"/>
            <a:round/>
            <a:headEnd type="none" w="med" len="med"/>
            <a:tailEnd type="none" w="med" len="med"/>
          </a:ln>
          <a:effectLst/>
        </p:spPr>
        <p:txBody>
          <a:bodyPr lIns="0" tIns="0" rIns="182880" bIns="0"/>
          <a:lstStyle/>
          <a:p>
            <a:pPr>
              <a:spcBef>
                <a:spcPct val="50000"/>
              </a:spcBef>
              <a:defRPr/>
            </a:pPr>
            <a:endParaRPr lang="zh-CN" altLang="en-US" sz="2400">
              <a:ea typeface="宋体" pitchFamily="2" charset="-122"/>
            </a:endParaRPr>
          </a:p>
        </p:txBody>
      </p:sp>
      <p:sp>
        <p:nvSpPr>
          <p:cNvPr id="10" name="加号 9"/>
          <p:cNvSpPr/>
          <p:nvPr/>
        </p:nvSpPr>
        <p:spPr bwMode="auto">
          <a:xfrm>
            <a:off x="5500689" y="1500188"/>
            <a:ext cx="428625" cy="267891"/>
          </a:xfrm>
          <a:prstGeom prst="mathPlus">
            <a:avLst/>
          </a:prstGeom>
          <a:solidFill>
            <a:schemeClr val="tx1"/>
          </a:solidFill>
          <a:ln w="9525" cap="flat" cmpd="sng" algn="ctr">
            <a:noFill/>
            <a:prstDash val="solid"/>
            <a:round/>
            <a:headEnd type="none" w="med" len="med"/>
            <a:tailEnd type="none" w="med" len="med"/>
          </a:ln>
          <a:effectLst/>
        </p:spPr>
        <p:txBody>
          <a:bodyPr lIns="0" tIns="0" rIns="182880" bIns="0"/>
          <a:lstStyle/>
          <a:p>
            <a:pPr>
              <a:spcBef>
                <a:spcPct val="50000"/>
              </a:spcBef>
              <a:defRPr/>
            </a:pPr>
            <a:endParaRPr lang="zh-CN" altLang="en-US" sz="2400">
              <a:ea typeface="宋体" pitchFamily="2" charset="-122"/>
            </a:endParaRPr>
          </a:p>
        </p:txBody>
      </p:sp>
      <p:sp>
        <p:nvSpPr>
          <p:cNvPr id="11" name="下箭头 10"/>
          <p:cNvSpPr/>
          <p:nvPr/>
        </p:nvSpPr>
        <p:spPr bwMode="auto">
          <a:xfrm>
            <a:off x="4214814" y="2035969"/>
            <a:ext cx="357187" cy="375047"/>
          </a:xfrm>
          <a:prstGeom prst="downArrow">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182880" bIns="0"/>
          <a:lstStyle/>
          <a:p>
            <a:pPr>
              <a:spcBef>
                <a:spcPct val="50000"/>
              </a:spcBef>
              <a:defRPr/>
            </a:pPr>
            <a:endParaRPr lang="zh-CN" altLang="en-US" sz="2400">
              <a:ea typeface="宋体" pitchFamily="2" charset="-122"/>
            </a:endParaRPr>
          </a:p>
        </p:txBody>
      </p:sp>
      <p:sp>
        <p:nvSpPr>
          <p:cNvPr id="12" name="下箭头 11"/>
          <p:cNvSpPr/>
          <p:nvPr/>
        </p:nvSpPr>
        <p:spPr bwMode="auto">
          <a:xfrm>
            <a:off x="4286250" y="2839641"/>
            <a:ext cx="357188" cy="375047"/>
          </a:xfrm>
          <a:prstGeom prst="downArrow">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182880" bIns="0"/>
          <a:lstStyle/>
          <a:p>
            <a:pPr>
              <a:spcBef>
                <a:spcPct val="50000"/>
              </a:spcBef>
              <a:defRPr/>
            </a:pPr>
            <a:endParaRPr lang="zh-CN" altLang="en-US" sz="2400">
              <a:ea typeface="宋体" pitchFamily="2" charset="-122"/>
            </a:endParaRPr>
          </a:p>
        </p:txBody>
      </p:sp>
      <p:sp>
        <p:nvSpPr>
          <p:cNvPr id="13" name="下箭头 12"/>
          <p:cNvSpPr/>
          <p:nvPr/>
        </p:nvSpPr>
        <p:spPr bwMode="auto">
          <a:xfrm>
            <a:off x="4286250" y="3696892"/>
            <a:ext cx="357188" cy="267890"/>
          </a:xfrm>
          <a:prstGeom prst="downArrow">
            <a:avLst/>
          </a:prstGeom>
          <a:solidFill>
            <a:schemeClr val="accent1">
              <a:lumMod val="20000"/>
              <a:lumOff val="80000"/>
            </a:schemeClr>
          </a:solidFill>
          <a:ln w="9525" cap="flat" cmpd="sng" algn="ctr">
            <a:noFill/>
            <a:prstDash val="solid"/>
            <a:round/>
            <a:headEnd type="none" w="med" len="med"/>
            <a:tailEnd type="none" w="med" len="med"/>
          </a:ln>
          <a:effectLst/>
        </p:spPr>
        <p:txBody>
          <a:bodyPr lIns="0" tIns="0" rIns="182880" bIns="0"/>
          <a:lstStyle/>
          <a:p>
            <a:pPr>
              <a:spcBef>
                <a:spcPct val="50000"/>
              </a:spcBef>
              <a:defRPr/>
            </a:pPr>
            <a:endParaRPr lang="zh-CN" altLang="en-US" sz="2400">
              <a:ea typeface="宋体" pitchFamily="2" charset="-122"/>
            </a:endParaRPr>
          </a:p>
        </p:txBody>
      </p:sp>
      <p:pic>
        <p:nvPicPr>
          <p:cNvPr id="273414" name="Picture 6"/>
          <p:cNvPicPr>
            <a:picLocks noChangeAspect="1" noChangeArrowheads="1"/>
          </p:cNvPicPr>
          <p:nvPr/>
        </p:nvPicPr>
        <p:blipFill>
          <a:blip r:embed="rId6"/>
          <a:srcRect/>
          <a:stretch>
            <a:fillRect/>
          </a:stretch>
        </p:blipFill>
        <p:spPr bwMode="auto">
          <a:xfrm>
            <a:off x="428625" y="2411016"/>
            <a:ext cx="8515350" cy="400050"/>
          </a:xfrm>
          <a:prstGeom prst="rect">
            <a:avLst/>
          </a:prstGeom>
          <a:noFill/>
          <a:ln w="9525">
            <a:noFill/>
            <a:miter lim="800000"/>
            <a:headEnd/>
            <a:tailEnd/>
          </a:ln>
        </p:spPr>
      </p:pic>
      <p:pic>
        <p:nvPicPr>
          <p:cNvPr id="273415" name="Picture 7"/>
          <p:cNvPicPr>
            <a:picLocks noChangeAspect="1" noChangeArrowheads="1"/>
          </p:cNvPicPr>
          <p:nvPr/>
        </p:nvPicPr>
        <p:blipFill>
          <a:blip r:embed="rId7"/>
          <a:srcRect/>
          <a:stretch>
            <a:fillRect/>
          </a:stretch>
        </p:blipFill>
        <p:spPr bwMode="auto">
          <a:xfrm>
            <a:off x="2286001" y="3268266"/>
            <a:ext cx="4638675" cy="300038"/>
          </a:xfrm>
          <a:prstGeom prst="rect">
            <a:avLst/>
          </a:prstGeom>
          <a:noFill/>
          <a:ln w="9525">
            <a:noFill/>
            <a:miter lim="800000"/>
            <a:headEnd/>
            <a:tailEnd/>
          </a:ln>
        </p:spPr>
      </p:pic>
      <p:pic>
        <p:nvPicPr>
          <p:cNvPr id="273416" name="Picture 8"/>
          <p:cNvPicPr>
            <a:picLocks noChangeAspect="1" noChangeArrowheads="1"/>
          </p:cNvPicPr>
          <p:nvPr/>
        </p:nvPicPr>
        <p:blipFill>
          <a:blip r:embed="rId8"/>
          <a:srcRect/>
          <a:stretch>
            <a:fillRect/>
          </a:stretch>
        </p:blipFill>
        <p:spPr bwMode="auto">
          <a:xfrm>
            <a:off x="4000500" y="4125516"/>
            <a:ext cx="1085850" cy="214313"/>
          </a:xfrm>
          <a:prstGeom prst="rect">
            <a:avLst/>
          </a:prstGeom>
          <a:noFill/>
          <a:ln w="9525">
            <a:noFill/>
            <a:miter lim="800000"/>
            <a:headEnd/>
            <a:tailEnd/>
          </a:ln>
        </p:spPr>
      </p:pic>
      <p:pic>
        <p:nvPicPr>
          <p:cNvPr id="70671" name="Picture 3"/>
          <p:cNvPicPr>
            <a:picLocks noChangeAspect="1" noChangeArrowheads="1"/>
          </p:cNvPicPr>
          <p:nvPr/>
        </p:nvPicPr>
        <p:blipFill>
          <a:blip r:embed="rId9"/>
          <a:srcRect/>
          <a:stretch>
            <a:fillRect/>
          </a:stretch>
        </p:blipFill>
        <p:spPr bwMode="auto">
          <a:xfrm>
            <a:off x="7500938" y="3750469"/>
            <a:ext cx="620712" cy="628650"/>
          </a:xfrm>
          <a:prstGeom prst="rect">
            <a:avLst/>
          </a:prstGeom>
          <a:noFill/>
          <a:ln w="9525">
            <a:noFill/>
            <a:miter lim="800000"/>
            <a:headEnd/>
            <a:tailEnd/>
          </a:ln>
        </p:spPr>
      </p:pic>
      <p:pic>
        <p:nvPicPr>
          <p:cNvPr id="70672" name="图片 16" descr="精炼检索结果框.jpg"/>
          <p:cNvPicPr>
            <a:picLocks noChangeAspect="1"/>
          </p:cNvPicPr>
          <p:nvPr/>
        </p:nvPicPr>
        <p:blipFill>
          <a:blip r:embed="rId10"/>
          <a:srcRect/>
          <a:stretch>
            <a:fillRect/>
          </a:stretch>
        </p:blipFill>
        <p:spPr bwMode="auto">
          <a:xfrm>
            <a:off x="827089" y="1221581"/>
            <a:ext cx="2181225" cy="10001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9459715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73413"/>
                                        </p:tgtEl>
                                        <p:attrNameLst>
                                          <p:attrName>style.visibility</p:attrName>
                                        </p:attrNameLst>
                                      </p:cBhvr>
                                      <p:to>
                                        <p:strVal val="visible"/>
                                      </p:to>
                                    </p:set>
                                    <p:animEffect transition="in" filter="blinds(horizontal)">
                                      <p:cBhvr>
                                        <p:cTn id="10" dur="500"/>
                                        <p:tgtEl>
                                          <p:spTgt spid="2734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273412"/>
                                        </p:tgtEl>
                                        <p:attrNameLst>
                                          <p:attrName>style.visibility</p:attrName>
                                        </p:attrNameLst>
                                      </p:cBhvr>
                                      <p:to>
                                        <p:strVal val="visible"/>
                                      </p:to>
                                    </p:set>
                                    <p:animEffect transition="in" filter="blinds(horizontal)">
                                      <p:cBhvr>
                                        <p:cTn id="18" dur="500"/>
                                        <p:tgtEl>
                                          <p:spTgt spid="2734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3414"/>
                                        </p:tgtEl>
                                        <p:attrNameLst>
                                          <p:attrName>style.visibility</p:attrName>
                                        </p:attrNameLst>
                                      </p:cBhvr>
                                      <p:to>
                                        <p:strVal val="visible"/>
                                      </p:to>
                                    </p:set>
                                    <p:animEffect transition="in" filter="blinds(horizontal)">
                                      <p:cBhvr>
                                        <p:cTn id="23" dur="500"/>
                                        <p:tgtEl>
                                          <p:spTgt spid="2734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nodeType="withEffect">
                                  <p:stCondLst>
                                    <p:cond delay="0"/>
                                  </p:stCondLst>
                                  <p:childTnLst>
                                    <p:set>
                                      <p:cBhvr>
                                        <p:cTn id="33" dur="1" fill="hold">
                                          <p:stCondLst>
                                            <p:cond delay="0"/>
                                          </p:stCondLst>
                                        </p:cTn>
                                        <p:tgtEl>
                                          <p:spTgt spid="273415"/>
                                        </p:tgtEl>
                                        <p:attrNameLst>
                                          <p:attrName>style.visibility</p:attrName>
                                        </p:attrNameLst>
                                      </p:cBhvr>
                                      <p:to>
                                        <p:strVal val="visible"/>
                                      </p:to>
                                    </p:set>
                                    <p:animEffect transition="in" filter="blinds(horizontal)">
                                      <p:cBhvr>
                                        <p:cTn id="34" dur="500"/>
                                        <p:tgtEl>
                                          <p:spTgt spid="2734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par>
                                <p:cTn id="40" presetID="3" presetClass="entr" presetSubtype="10" fill="hold" nodeType="withEffect">
                                  <p:stCondLst>
                                    <p:cond delay="0"/>
                                  </p:stCondLst>
                                  <p:childTnLst>
                                    <p:set>
                                      <p:cBhvr>
                                        <p:cTn id="41" dur="1" fill="hold">
                                          <p:stCondLst>
                                            <p:cond delay="0"/>
                                          </p:stCondLst>
                                        </p:cTn>
                                        <p:tgtEl>
                                          <p:spTgt spid="273416"/>
                                        </p:tgtEl>
                                        <p:attrNameLst>
                                          <p:attrName>style.visibility</p:attrName>
                                        </p:attrNameLst>
                                      </p:cBhvr>
                                      <p:to>
                                        <p:strVal val="visible"/>
                                      </p:to>
                                    </p:set>
                                    <p:animEffect transition="in" filter="blinds(horizontal)">
                                      <p:cBhvr>
                                        <p:cTn id="42" dur="500"/>
                                        <p:tgtEl>
                                          <p:spTgt spid="273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a:srcRect/>
          <a:stretch>
            <a:fillRect/>
          </a:stretch>
        </p:blipFill>
        <p:spPr bwMode="auto">
          <a:xfrm>
            <a:off x="304800" y="0"/>
            <a:ext cx="8321675" cy="5248275"/>
          </a:xfrm>
          <a:prstGeom prst="rect">
            <a:avLst/>
          </a:prstGeom>
          <a:noFill/>
          <a:ln w="9525">
            <a:noFill/>
            <a:miter lim="800000"/>
            <a:headEnd/>
            <a:tailEnd/>
          </a:ln>
          <a:effectLst/>
        </p:spPr>
      </p:pic>
      <p:sp>
        <p:nvSpPr>
          <p:cNvPr id="73730" name="灯片编号占位符 1"/>
          <p:cNvSpPr>
            <a:spLocks noGrp="1"/>
          </p:cNvSpPr>
          <p:nvPr>
            <p:ph type="sldNum" sz="quarter" idx="11"/>
          </p:nvPr>
        </p:nvSpPr>
        <p:spPr>
          <a:xfrm>
            <a:off x="8424863" y="4882754"/>
            <a:ext cx="457200" cy="173831"/>
          </a:xfrm>
          <a:noFill/>
        </p:spPr>
        <p:txBody>
          <a:bodyPr/>
          <a:lstStyle/>
          <a:p>
            <a:fld id="{FED98D29-DBB7-4D2B-96E9-51C05265DA52}" type="slidenum">
              <a:rPr lang="en-US" altLang="en-US" smtClean="0"/>
              <a:pPr/>
              <a:t>37</a:t>
            </a:fld>
            <a:endParaRPr lang="en-US" altLang="en-US"/>
          </a:p>
        </p:txBody>
      </p:sp>
      <p:sp>
        <p:nvSpPr>
          <p:cNvPr id="8" name="TextBox 7"/>
          <p:cNvSpPr txBox="1"/>
          <p:nvPr/>
        </p:nvSpPr>
        <p:spPr>
          <a:xfrm>
            <a:off x="250825" y="32117"/>
            <a:ext cx="6084888" cy="400110"/>
          </a:xfrm>
          <a:prstGeom prst="rect">
            <a:avLst/>
          </a:prstGeom>
          <a:gradFill>
            <a:gsLst>
              <a:gs pos="0">
                <a:srgbClr val="FF6600"/>
              </a:gs>
              <a:gs pos="50000">
                <a:schemeClr val="bg1"/>
              </a:gs>
              <a:gs pos="100000">
                <a:srgbClr val="FF6600"/>
              </a:gs>
            </a:gsLst>
            <a:lin ang="5400000" scaled="1"/>
          </a:gradFill>
          <a:ln w="9525">
            <a:solidFill>
              <a:srgbClr val="FF6600"/>
            </a:solidFill>
            <a:miter lim="800000"/>
            <a:headEnd/>
            <a:tailEnd/>
          </a:ln>
          <a:effectLst>
            <a:outerShdw blurRad="63500" sx="102000" sy="102000" algn="ctr" rotWithShape="0">
              <a:prstClr val="black">
                <a:alpha val="40000"/>
              </a:prstClr>
            </a:outerShdw>
          </a:effectLst>
        </p:spPr>
        <p:txBody>
          <a:bodyPr lIns="18000" rIns="18000" anchor="ctr">
            <a:spAutoFit/>
          </a:bodyPr>
          <a:lstStyle/>
          <a:p>
            <a:pPr eaLnBrk="0" hangingPunct="0">
              <a:defRPr/>
            </a:pPr>
            <a:r>
              <a:rPr lang="zh-CN" altLang="en-US" sz="2000" u="none" dirty="0">
                <a:latin typeface="黑体" pitchFamily="2" charset="-122"/>
                <a:ea typeface="黑体" pitchFamily="2" charset="-122"/>
              </a:rPr>
              <a:t>如何对现有文献进行全方位的分析以发现有用的信息</a:t>
            </a:r>
            <a:endParaRPr lang="en-US" altLang="zh-CN" sz="2000" u="none" dirty="0">
              <a:latin typeface="黑体" pitchFamily="2" charset="-122"/>
              <a:ea typeface="黑体" pitchFamily="2" charset="-122"/>
            </a:endParaRPr>
          </a:p>
        </p:txBody>
      </p:sp>
      <p:sp>
        <p:nvSpPr>
          <p:cNvPr id="9" name="圆角矩形 8"/>
          <p:cNvSpPr>
            <a:spLocks noChangeArrowheads="1"/>
          </p:cNvSpPr>
          <p:nvPr/>
        </p:nvSpPr>
        <p:spPr bwMode="auto">
          <a:xfrm>
            <a:off x="7696200" y="857250"/>
            <a:ext cx="866775" cy="191691"/>
          </a:xfrm>
          <a:prstGeom prst="roundRect">
            <a:avLst>
              <a:gd name="adj" fmla="val 16667"/>
            </a:avLst>
          </a:prstGeom>
          <a:noFill/>
          <a:ln w="25400" algn="ctr">
            <a:solidFill>
              <a:schemeClr val="tx2"/>
            </a:solidFill>
            <a:round/>
            <a:headEnd/>
            <a:tailEnd/>
          </a:ln>
        </p:spPr>
        <p:txBody>
          <a:bodyPr lIns="0" tIns="0" rIns="182880" bIns="0"/>
          <a:lstStyle/>
          <a:p>
            <a:pPr>
              <a:spcBef>
                <a:spcPct val="50000"/>
              </a:spcBef>
            </a:pPr>
            <a:endParaRPr lang="zh-CN" altLang="en-US" sz="2400"/>
          </a:p>
        </p:txBody>
      </p:sp>
      <p:sp>
        <p:nvSpPr>
          <p:cNvPr id="10" name="圆角矩形 9"/>
          <p:cNvSpPr>
            <a:spLocks noChangeArrowheads="1"/>
          </p:cNvSpPr>
          <p:nvPr/>
        </p:nvSpPr>
        <p:spPr bwMode="auto">
          <a:xfrm>
            <a:off x="323850" y="4731544"/>
            <a:ext cx="1123950" cy="297657"/>
          </a:xfrm>
          <a:prstGeom prst="roundRect">
            <a:avLst>
              <a:gd name="adj" fmla="val 16667"/>
            </a:avLst>
          </a:prstGeom>
          <a:noFill/>
          <a:ln w="25400" algn="ctr">
            <a:solidFill>
              <a:schemeClr val="tx2"/>
            </a:solidFill>
            <a:round/>
            <a:headEnd/>
            <a:tailEnd/>
          </a:ln>
        </p:spPr>
        <p:txBody>
          <a:bodyPr lIns="0" tIns="0" rIns="182880" bIns="0"/>
          <a:lstStyle/>
          <a:p>
            <a:pPr>
              <a:spcBef>
                <a:spcPct val="50000"/>
              </a:spcBef>
            </a:pPr>
            <a:endParaRPr lang="zh-CN" altLang="en-US" sz="2400"/>
          </a:p>
        </p:txBody>
      </p:sp>
      <p:sp>
        <p:nvSpPr>
          <p:cNvPr id="14" name="矩形 13"/>
          <p:cNvSpPr/>
          <p:nvPr/>
        </p:nvSpPr>
        <p:spPr bwMode="auto">
          <a:xfrm>
            <a:off x="1580579" y="3532822"/>
            <a:ext cx="7527925" cy="1631216"/>
          </a:xfrm>
          <a:prstGeom prst="rect">
            <a:avLst/>
          </a:prstGeom>
          <a:gradFill>
            <a:gsLst>
              <a:gs pos="0">
                <a:srgbClr val="FF6600"/>
              </a:gs>
              <a:gs pos="50000">
                <a:schemeClr val="bg1"/>
              </a:gs>
              <a:gs pos="100000">
                <a:srgbClr val="FF6600"/>
              </a:gs>
            </a:gsLst>
            <a:lin ang="5400000" scaled="1"/>
          </a:gradFill>
          <a:ln w="9525">
            <a:solidFill>
              <a:srgbClr val="FF6600"/>
            </a:solidFill>
            <a:miter lim="800000"/>
            <a:headEnd/>
            <a:tailEnd/>
          </a:ln>
          <a:effectLst>
            <a:outerShdw blurRad="63500" sx="102000" sy="102000" algn="ctr" rotWithShape="0">
              <a:prstClr val="black">
                <a:alpha val="40000"/>
              </a:prstClr>
            </a:outerShdw>
          </a:effectLst>
        </p:spPr>
        <p:txBody>
          <a:bodyPr lIns="18000" rIns="18000" anchor="ctr">
            <a:spAutoFit/>
          </a:bodyPr>
          <a:lstStyle/>
          <a:p>
            <a:pPr eaLnBrk="0" hangingPunct="0">
              <a:buFont typeface="Wingdings" pitchFamily="2" charset="2"/>
              <a:buChar char="Ø"/>
              <a:defRPr/>
            </a:pPr>
            <a:r>
              <a:rPr lang="zh-CN" altLang="en-US" sz="2000" u="none" dirty="0">
                <a:latin typeface="黑体" pitchFamily="2" charset="-122"/>
                <a:ea typeface="黑体" pitchFamily="2" charset="-122"/>
              </a:rPr>
              <a:t> 分析某研究课题的总体发展趋势。</a:t>
            </a:r>
            <a:endParaRPr lang="en-US" altLang="zh-CN" sz="2000" u="none" dirty="0">
              <a:latin typeface="黑体" pitchFamily="2" charset="-122"/>
              <a:ea typeface="黑体" pitchFamily="2" charset="-122"/>
            </a:endParaRPr>
          </a:p>
          <a:p>
            <a:pPr eaLnBrk="0" hangingPunct="0">
              <a:buFont typeface="Wingdings" pitchFamily="2" charset="2"/>
              <a:buChar char="Ø"/>
              <a:defRPr/>
            </a:pPr>
            <a:r>
              <a:rPr lang="zh-CN" altLang="en-US" sz="2000" u="none" dirty="0">
                <a:latin typeface="黑体" pitchFamily="2" charset="-122"/>
                <a:ea typeface="黑体" pitchFamily="2" charset="-122"/>
              </a:rPr>
              <a:t> 找到该研究课题中潜在的合作者和合作机构。</a:t>
            </a:r>
            <a:endParaRPr lang="en-US" altLang="zh-CN" sz="2000" u="none" dirty="0">
              <a:latin typeface="黑体" pitchFamily="2" charset="-122"/>
              <a:ea typeface="黑体" pitchFamily="2" charset="-122"/>
            </a:endParaRPr>
          </a:p>
          <a:p>
            <a:pPr eaLnBrk="0" hangingPunct="0">
              <a:buFont typeface="Wingdings" pitchFamily="2" charset="2"/>
              <a:buChar char="Ø"/>
              <a:defRPr/>
            </a:pPr>
            <a:r>
              <a:rPr lang="zh-CN" altLang="en-US" sz="2000" u="none" dirty="0">
                <a:latin typeface="黑体" pitchFamily="2" charset="-122"/>
                <a:ea typeface="黑体" pitchFamily="2" charset="-122"/>
              </a:rPr>
              <a:t> 对该课题领域的国家信息分析，例：国家内领先机构和高校等。</a:t>
            </a:r>
            <a:endParaRPr lang="en-US" altLang="zh-CN" sz="2000" u="none" dirty="0">
              <a:latin typeface="黑体" pitchFamily="2" charset="-122"/>
              <a:ea typeface="黑体" pitchFamily="2" charset="-122"/>
            </a:endParaRPr>
          </a:p>
          <a:p>
            <a:pPr eaLnBrk="0" hangingPunct="0">
              <a:buFont typeface="Wingdings" pitchFamily="2" charset="2"/>
              <a:buChar char="Ø"/>
              <a:defRPr/>
            </a:pPr>
            <a:r>
              <a:rPr lang="zh-CN" altLang="en-US" sz="2000" u="none" dirty="0">
                <a:latin typeface="黑体" pitchFamily="2" charset="-122"/>
                <a:ea typeface="黑体" pitchFamily="2" charset="-122"/>
              </a:rPr>
              <a:t> 被引参考文献检索</a:t>
            </a:r>
            <a:r>
              <a:rPr lang="en-US" altLang="zh-CN" sz="2000" u="none" dirty="0">
                <a:latin typeface="黑体" pitchFamily="2" charset="-122"/>
                <a:ea typeface="黑体" pitchFamily="2" charset="-122"/>
              </a:rPr>
              <a:t>--</a:t>
            </a:r>
            <a:r>
              <a:rPr lang="zh-CN" altLang="en-US" sz="2000" u="none" dirty="0">
                <a:latin typeface="黑体" pitchFamily="2" charset="-122"/>
                <a:ea typeface="黑体" pitchFamily="2" charset="-122"/>
              </a:rPr>
              <a:t>了解某一研究理论是如何发展和被应用的，以发现新的研究思路。</a:t>
            </a:r>
            <a:endParaRPr lang="en-US" altLang="zh-CN" sz="2000" u="none" dirty="0">
              <a:latin typeface="黑体" pitchFamily="2" charset="-122"/>
              <a:ea typeface="黑体" pitchFamily="2" charset="-122"/>
            </a:endParaRPr>
          </a:p>
        </p:txBody>
      </p:sp>
    </p:spTree>
    <p:custDataLst>
      <p:tags r:id="rId1"/>
    </p:custDataLst>
    <p:extLst>
      <p:ext uri="{BB962C8B-B14F-4D97-AF65-F5344CB8AC3E}">
        <p14:creationId xmlns:p14="http://schemas.microsoft.com/office/powerpoint/2010/main" val="1563316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amond(in)">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nodeType="clickEffect">
                                  <p:stCondLst>
                                    <p:cond delay="0"/>
                                  </p:stCondLst>
                                  <p:iterate type="lt">
                                    <p:tmPct val="4000"/>
                                  </p:iterate>
                                  <p:childTnLst>
                                    <p:set>
                                      <p:cBhvr override="childStyle">
                                        <p:cTn id="14" dur="1000" fill="hold"/>
                                        <p:tgtEl>
                                          <p:spTgt spid="14">
                                            <p:txEl>
                                              <p:pRg st="3" end="3"/>
                                            </p:txEl>
                                          </p:spTgt>
                                        </p:tgtEl>
                                        <p:attrNameLst>
                                          <p:attrName>style.color</p:attrName>
                                        </p:attrNameLst>
                                      </p:cBhvr>
                                      <p:to>
                                        <p:clrVal>
                                          <a:srgbClr val="008000"/>
                                        </p:clrVal>
                                      </p:to>
                                    </p:set>
                                    <p:set>
                                      <p:cBhvr>
                                        <p:cTn id="15" dur="1000" fill="hold"/>
                                        <p:tgtEl>
                                          <p:spTgt spid="14">
                                            <p:txEl>
                                              <p:pRg st="3" end="3"/>
                                            </p:txEl>
                                          </p:spTgt>
                                        </p:tgtEl>
                                        <p:attrNameLst>
                                          <p:attrName>fillcolor</p:attrName>
                                        </p:attrNameLst>
                                      </p:cBhvr>
                                      <p:to>
                                        <p:clrVal>
                                          <a:srgbClr val="008000"/>
                                        </p:clrVal>
                                      </p:to>
                                    </p:set>
                                    <p:set>
                                      <p:cBhvr>
                                        <p:cTn id="16" dur="1000" fill="hold"/>
                                        <p:tgtEl>
                                          <p:spTgt spid="1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
          <p:cNvSpPr>
            <a:spLocks noGrp="1"/>
          </p:cNvSpPr>
          <p:nvPr>
            <p:ph type="sldNum" sz="quarter" idx="11"/>
          </p:nvPr>
        </p:nvSpPr>
        <p:spPr>
          <a:noFill/>
        </p:spPr>
        <p:txBody>
          <a:bodyPr/>
          <a:lstStyle/>
          <a:p>
            <a:fld id="{DC429F0F-FEF9-46F3-939B-722DF06DC70E}" type="slidenum">
              <a:rPr lang="en-US" altLang="en-US" smtClean="0"/>
              <a:pPr/>
              <a:t>38</a:t>
            </a:fld>
            <a:endParaRPr lang="en-US" altLang="en-US"/>
          </a:p>
        </p:txBody>
      </p:sp>
      <p:sp>
        <p:nvSpPr>
          <p:cNvPr id="6" name="圆角矩形 5"/>
          <p:cNvSpPr/>
          <p:nvPr/>
        </p:nvSpPr>
        <p:spPr bwMode="auto">
          <a:xfrm>
            <a:off x="708819" y="2509963"/>
            <a:ext cx="7726363" cy="2000250"/>
          </a:xfrm>
          <a:prstGeom prst="roundRect">
            <a:avLst/>
          </a:prstGeom>
          <a:gradFill rotWithShape="1">
            <a:gsLst>
              <a:gs pos="0">
                <a:srgbClr val="FF6600"/>
              </a:gs>
              <a:gs pos="50000">
                <a:schemeClr val="bg1"/>
              </a:gs>
              <a:gs pos="100000">
                <a:srgbClr val="FF6600"/>
              </a:gs>
            </a:gsLst>
            <a:lin ang="5400000" scaled="1"/>
          </a:gradFill>
          <a:ln w="9525" cap="flat" cmpd="sng" algn="ctr">
            <a:solidFill>
              <a:schemeClr val="tx1"/>
            </a:solidFill>
            <a:prstDash val="solid"/>
            <a:round/>
            <a:headEnd type="none" w="med" len="med"/>
            <a:tailEnd type="none" w="med" len="med"/>
          </a:ln>
          <a:effectLst/>
        </p:spPr>
        <p:txBody>
          <a:bodyPr wrap="none" anchor="ctr"/>
          <a:lstStyle/>
          <a:p>
            <a:pPr>
              <a:defRPr/>
            </a:pPr>
            <a:endParaRPr lang="en-US" altLang="zh-CN" b="1" u="none" dirty="0">
              <a:solidFill>
                <a:srgbClr val="236402"/>
              </a:solidFill>
              <a:latin typeface="Arial" pitchFamily="34" charset="0"/>
              <a:ea typeface="宋体" pitchFamily="2" charset="-122"/>
            </a:endParaRPr>
          </a:p>
          <a:p>
            <a:pPr>
              <a:defRPr/>
            </a:pPr>
            <a:r>
              <a:rPr lang="zh-CN" altLang="en-US" b="1" u="none" dirty="0">
                <a:solidFill>
                  <a:srgbClr val="236402"/>
                </a:solidFill>
                <a:latin typeface="Arial" pitchFamily="34" charset="0"/>
                <a:ea typeface="宋体" pitchFamily="2" charset="-122"/>
              </a:rPr>
              <a:t>强大的分析功能：</a:t>
            </a:r>
            <a:endParaRPr lang="en-US" altLang="zh-CN" b="1" u="none" dirty="0">
              <a:solidFill>
                <a:srgbClr val="236402"/>
              </a:solidFill>
              <a:latin typeface="Arial" pitchFamily="34" charset="0"/>
              <a:ea typeface="宋体" pitchFamily="2" charset="-122"/>
            </a:endParaRPr>
          </a:p>
          <a:p>
            <a:pPr>
              <a:defRPr/>
            </a:pPr>
            <a:endParaRPr lang="en-US" altLang="zh-CN" b="1" u="none" dirty="0">
              <a:solidFill>
                <a:srgbClr val="236402"/>
              </a:solidFill>
              <a:latin typeface="Arial" pitchFamily="34" charset="0"/>
              <a:ea typeface="宋体" pitchFamily="2" charset="-122"/>
            </a:endParaRPr>
          </a:p>
          <a:p>
            <a:pPr>
              <a:defRPr/>
            </a:pP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作者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出版年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来源期刊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文献类型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会议名称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国家</a:t>
            </a:r>
            <a:r>
              <a:rPr lang="en-US" altLang="zh-CN" b="1" u="none" dirty="0">
                <a:solidFill>
                  <a:srgbClr val="236402"/>
                </a:solidFill>
                <a:latin typeface="Arial" pitchFamily="34" charset="0"/>
                <a:ea typeface="宋体" pitchFamily="2" charset="-122"/>
              </a:rPr>
              <a:t>/</a:t>
            </a:r>
            <a:r>
              <a:rPr lang="zh-CN" altLang="en-US" b="1" u="none" dirty="0">
                <a:solidFill>
                  <a:srgbClr val="236402"/>
                </a:solidFill>
                <a:latin typeface="Arial" pitchFamily="34" charset="0"/>
                <a:ea typeface="宋体" pitchFamily="2" charset="-122"/>
              </a:rPr>
              <a:t>地区   </a:t>
            </a:r>
            <a:endParaRPr lang="en-US" altLang="zh-CN" b="1" u="none" dirty="0">
              <a:solidFill>
                <a:srgbClr val="236402"/>
              </a:solidFill>
              <a:latin typeface="Arial" pitchFamily="34" charset="0"/>
              <a:ea typeface="宋体" pitchFamily="2" charset="-122"/>
            </a:endParaRPr>
          </a:p>
          <a:p>
            <a:pPr>
              <a:defRPr/>
            </a:pPr>
            <a:endParaRPr lang="en-US" altLang="zh-CN" sz="800" b="1" u="none" dirty="0">
              <a:solidFill>
                <a:srgbClr val="236402"/>
              </a:solidFill>
              <a:latin typeface="Arial" pitchFamily="34" charset="0"/>
              <a:ea typeface="宋体" pitchFamily="2" charset="-122"/>
            </a:endParaRPr>
          </a:p>
          <a:p>
            <a:pPr>
              <a:defRPr/>
            </a:pP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基金资助机构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授权号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团体作者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机构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语种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学科类别 </a:t>
            </a:r>
            <a:endParaRPr lang="en-US" altLang="zh-CN" b="1" u="none" dirty="0">
              <a:solidFill>
                <a:srgbClr val="236402"/>
              </a:solidFill>
              <a:latin typeface="Arial" pitchFamily="34" charset="0"/>
              <a:ea typeface="宋体" pitchFamily="2" charset="-122"/>
            </a:endParaRPr>
          </a:p>
          <a:p>
            <a:pPr>
              <a:defRPr/>
            </a:pPr>
            <a:endParaRPr lang="en-US" altLang="zh-CN" sz="800" b="1" u="none" dirty="0">
              <a:solidFill>
                <a:srgbClr val="236402"/>
              </a:solidFill>
              <a:latin typeface="Arial" pitchFamily="34" charset="0"/>
              <a:ea typeface="宋体" pitchFamily="2" charset="-122"/>
              <a:cs typeface="Arial"/>
            </a:endParaRPr>
          </a:p>
          <a:p>
            <a:pPr>
              <a:defRPr/>
            </a:pPr>
            <a:r>
              <a:rPr lang="zh-CN" altLang="en-US" b="1" u="none" dirty="0">
                <a:solidFill>
                  <a:srgbClr val="236402"/>
                </a:solidFill>
                <a:latin typeface="Arial"/>
                <a:ea typeface="宋体" pitchFamily="2" charset="-122"/>
                <a:cs typeface="Arial"/>
              </a:rPr>
              <a:t>▪ </a:t>
            </a:r>
            <a:r>
              <a:rPr lang="en-US" altLang="zh-CN" b="1" u="none" dirty="0">
                <a:solidFill>
                  <a:srgbClr val="236402"/>
                </a:solidFill>
                <a:latin typeface="Arial" pitchFamily="34" charset="0"/>
                <a:ea typeface="宋体" pitchFamily="2" charset="-122"/>
              </a:rPr>
              <a:t>WOS</a:t>
            </a:r>
            <a:r>
              <a:rPr lang="zh-CN" altLang="en-US" b="1" u="none" dirty="0">
                <a:solidFill>
                  <a:srgbClr val="236402"/>
                </a:solidFill>
                <a:latin typeface="Arial" pitchFamily="34" charset="0"/>
                <a:ea typeface="宋体" pitchFamily="2" charset="-122"/>
              </a:rPr>
              <a:t>学科类别   </a:t>
            </a:r>
            <a:r>
              <a:rPr lang="zh-CN" altLang="en-US" b="1" u="none" dirty="0">
                <a:solidFill>
                  <a:srgbClr val="236402"/>
                </a:solidFill>
                <a:latin typeface="Arial"/>
                <a:ea typeface="宋体" pitchFamily="2" charset="-122"/>
                <a:cs typeface="Arial"/>
              </a:rPr>
              <a:t>▪</a:t>
            </a:r>
            <a:r>
              <a:rPr lang="zh-CN" altLang="en-US" b="1" u="none" dirty="0">
                <a:solidFill>
                  <a:srgbClr val="236402"/>
                </a:solidFill>
                <a:latin typeface="Arial" pitchFamily="34" charset="0"/>
                <a:ea typeface="宋体" pitchFamily="2" charset="-122"/>
              </a:rPr>
              <a:t>编者 </a:t>
            </a:r>
            <a:endParaRPr lang="en-US" altLang="zh-CN" b="1" u="none" dirty="0">
              <a:solidFill>
                <a:srgbClr val="236402"/>
              </a:solidFill>
              <a:latin typeface="Arial" pitchFamily="34" charset="0"/>
              <a:ea typeface="宋体" pitchFamily="2" charset="-122"/>
            </a:endParaRPr>
          </a:p>
          <a:p>
            <a:pPr>
              <a:defRPr/>
            </a:pPr>
            <a:endParaRPr lang="en-US" altLang="zh-CN" b="1" u="none" dirty="0">
              <a:solidFill>
                <a:srgbClr val="236402"/>
              </a:solidFill>
              <a:latin typeface="Arial" pitchFamily="34" charset="0"/>
              <a:ea typeface="宋体" pitchFamily="2" charset="-122"/>
            </a:endParaRPr>
          </a:p>
          <a:p>
            <a:pPr algn="ctr">
              <a:defRPr/>
            </a:pPr>
            <a:endParaRPr lang="zh-CN" altLang="en-US" u="none" dirty="0">
              <a:ea typeface="宋体" pitchFamily="2" charset="-122"/>
            </a:endParaRPr>
          </a:p>
        </p:txBody>
      </p:sp>
      <p:pic>
        <p:nvPicPr>
          <p:cNvPr id="119810" name="Picture 2"/>
          <p:cNvPicPr>
            <a:picLocks noChangeAspect="1" noChangeArrowheads="1"/>
          </p:cNvPicPr>
          <p:nvPr/>
        </p:nvPicPr>
        <p:blipFill>
          <a:blip r:embed="rId2"/>
          <a:srcRect/>
          <a:stretch>
            <a:fillRect/>
          </a:stretch>
        </p:blipFill>
        <p:spPr bwMode="auto">
          <a:xfrm>
            <a:off x="838200" y="514350"/>
            <a:ext cx="7086600" cy="1738563"/>
          </a:xfrm>
          <a:prstGeom prst="rect">
            <a:avLst/>
          </a:prstGeom>
          <a:noFill/>
          <a:ln w="9525">
            <a:noFill/>
            <a:miter lim="800000"/>
            <a:headEnd/>
            <a:tailEnd/>
          </a:ln>
          <a:effectLst/>
        </p:spPr>
      </p:pic>
    </p:spTree>
    <p:extLst>
      <p:ext uri="{BB962C8B-B14F-4D97-AF65-F5344CB8AC3E}">
        <p14:creationId xmlns:p14="http://schemas.microsoft.com/office/powerpoint/2010/main" val="1973557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2"/>
          <a:srcRect/>
          <a:stretch>
            <a:fillRect/>
          </a:stretch>
        </p:blipFill>
        <p:spPr bwMode="auto">
          <a:xfrm>
            <a:off x="0" y="6241"/>
            <a:ext cx="6096000" cy="4926806"/>
          </a:xfrm>
          <a:prstGeom prst="rect">
            <a:avLst/>
          </a:prstGeom>
          <a:noFill/>
          <a:ln w="9525">
            <a:noFill/>
            <a:miter lim="800000"/>
            <a:headEnd/>
            <a:tailEnd/>
          </a:ln>
          <a:effectLst/>
        </p:spPr>
      </p:pic>
      <p:sp>
        <p:nvSpPr>
          <p:cNvPr id="8" name="TextBox 7"/>
          <p:cNvSpPr txBox="1"/>
          <p:nvPr/>
        </p:nvSpPr>
        <p:spPr>
          <a:xfrm>
            <a:off x="4139953" y="669127"/>
            <a:ext cx="4986599" cy="923330"/>
          </a:xfrm>
          <a:prstGeom prst="rect">
            <a:avLst/>
          </a:prstGeom>
          <a:gradFill>
            <a:gsLst>
              <a:gs pos="0">
                <a:srgbClr val="FF6600"/>
              </a:gs>
              <a:gs pos="50000">
                <a:schemeClr val="bg1"/>
              </a:gs>
              <a:gs pos="100000">
                <a:srgbClr val="FF6600"/>
              </a:gs>
            </a:gsLst>
            <a:lin ang="5400000" scaled="1"/>
          </a:gradFill>
          <a:ln cap="rnd">
            <a:solidFill>
              <a:schemeClr val="tx1"/>
            </a:solidFill>
          </a:ln>
        </p:spPr>
        <p:txBody>
          <a:bodyPr wrap="square">
            <a:spAutoFit/>
          </a:bodyPr>
          <a:lstStyle/>
          <a:p>
            <a:pPr>
              <a:lnSpc>
                <a:spcPct val="150000"/>
              </a:lnSpc>
              <a:spcBef>
                <a:spcPct val="20000"/>
              </a:spcBef>
              <a:buClr>
                <a:srgbClr val="009900"/>
              </a:buClr>
              <a:buSzPct val="80000"/>
              <a:buFont typeface="Wingdings" pitchFamily="2" charset="2"/>
              <a:buNone/>
              <a:defRPr/>
            </a:pPr>
            <a:r>
              <a:rPr lang="zh-CN" altLang="en-US" b="1" dirty="0">
                <a:latin typeface="宋体" pitchFamily="2" charset="-122"/>
                <a:ea typeface="宋体" pitchFamily="2" charset="-122"/>
              </a:rPr>
              <a:t>出版年分析（结合引文报告）：了解课题的发展趋势以及判断课题的发展阶段。</a:t>
            </a:r>
            <a:endParaRPr lang="en-US" altLang="zh-CN" b="1" dirty="0">
              <a:latin typeface="宋体" pitchFamily="2" charset="-122"/>
              <a:ea typeface="宋体" pitchFamily="2" charset="-122"/>
            </a:endParaRPr>
          </a:p>
        </p:txBody>
      </p:sp>
      <p:graphicFrame>
        <p:nvGraphicFramePr>
          <p:cNvPr id="10" name="图表 9"/>
          <p:cNvGraphicFramePr/>
          <p:nvPr>
            <p:extLst>
              <p:ext uri="{D42A27DB-BD31-4B8C-83A1-F6EECF244321}">
                <p14:modId xmlns:p14="http://schemas.microsoft.com/office/powerpoint/2010/main" val="3950420261"/>
              </p:ext>
            </p:extLst>
          </p:nvPr>
        </p:nvGraphicFramePr>
        <p:xfrm>
          <a:off x="4139952" y="1361625"/>
          <a:ext cx="5018752" cy="29760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3994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E4DDCC1B-3383-47C1-B3AC-13D9A3E5DEA1}"/>
              </a:ext>
            </a:extLst>
          </p:cNvPr>
          <p:cNvSpPr>
            <a:spLocks noGrp="1"/>
          </p:cNvSpPr>
          <p:nvPr>
            <p:ph type="title"/>
          </p:nvPr>
        </p:nvSpPr>
        <p:spPr>
          <a:xfrm>
            <a:off x="334963" y="16669"/>
            <a:ext cx="8540750" cy="857250"/>
          </a:xfrm>
        </p:spPr>
        <p:txBody>
          <a:bodyPr/>
          <a:lstStyle/>
          <a:p>
            <a:r>
              <a:rPr lang="en-US" altLang="zh-CN" dirty="0"/>
              <a:t> </a:t>
            </a:r>
            <a:r>
              <a:rPr lang="zh-CN" altLang="en-US" sz="3600" b="1" dirty="0">
                <a:solidFill>
                  <a:srgbClr val="660066"/>
                </a:solidFill>
                <a:latin typeface="黑体" panose="02010609060101010101" pitchFamily="49" charset="-122"/>
                <a:ea typeface="黑体" panose="02010609060101010101" pitchFamily="49" charset="-122"/>
              </a:rPr>
              <a:t>信息采集案例</a:t>
            </a:r>
          </a:p>
        </p:txBody>
      </p:sp>
      <p:sp>
        <p:nvSpPr>
          <p:cNvPr id="3" name="内容占位符 2">
            <a:extLst>
              <a:ext uri="{FF2B5EF4-FFF2-40B4-BE49-F238E27FC236}">
                <a16:creationId xmlns:a16="http://schemas.microsoft.com/office/drawing/2014/main" id="{7B860B28-C1D1-4702-8B10-13E284BCFF65}"/>
              </a:ext>
            </a:extLst>
          </p:cNvPr>
          <p:cNvSpPr>
            <a:spLocks noGrp="1"/>
          </p:cNvSpPr>
          <p:nvPr>
            <p:ph idx="1"/>
          </p:nvPr>
        </p:nvSpPr>
        <p:spPr>
          <a:xfrm>
            <a:off x="334963" y="1006078"/>
            <a:ext cx="8540750" cy="3762390"/>
          </a:xfrm>
        </p:spPr>
        <p:txBody>
          <a:bodyPr>
            <a:normAutofit fontScale="85000" lnSpcReduction="10000"/>
          </a:bodyPr>
          <a:lstStyle/>
          <a:p>
            <a:pPr>
              <a:defRPr/>
            </a:pPr>
            <a:r>
              <a:rPr lang="zh-CN" altLang="en-US" sz="2400" dirty="0"/>
              <a:t>   </a:t>
            </a:r>
            <a:r>
              <a:rPr lang="zh-CN" altLang="en-US" sz="2400" b="1" dirty="0"/>
              <a:t>案例： 杨叔子打猪草</a:t>
            </a:r>
            <a:endParaRPr lang="en-US" altLang="zh-CN" sz="2400" b="1" dirty="0"/>
          </a:p>
          <a:p>
            <a:pPr marL="0" indent="0">
              <a:lnSpc>
                <a:spcPct val="150000"/>
              </a:lnSpc>
              <a:buFont typeface="Wingdings" panose="05000000000000000000" pitchFamily="2" charset="2"/>
              <a:buNone/>
              <a:defRPr/>
            </a:pPr>
            <a:r>
              <a:rPr lang="en-US" altLang="zh-CN" sz="2400" b="1" dirty="0"/>
              <a:t>    </a:t>
            </a:r>
            <a:r>
              <a:rPr lang="zh-CN" altLang="en-US" sz="2400" b="1" dirty="0"/>
              <a:t>   </a:t>
            </a:r>
            <a:r>
              <a:rPr lang="zh-CN" altLang="en-US" sz="2000" b="1" dirty="0"/>
              <a:t>中国科学院院士，机械工程专家杨叔子曾在农场改造。有一天晚上，领导让他第二天去打猪草，而且不许请教农民。这下可难坏了这位机械工程专家。他没养过猪，没干过这方面的活，不认得哪个是猪草哪个是猪菜，手上更没有养猪的书，这下把他刁难坏了。那天晚上，杨叔子辗转反侧，终于想出了一条妙计。第二天上午，不用半天，他就凯旋而归，把猪草、猪菜全打了回来，交给了工宣队。工宣队的师傅问：“是你打的吗？”“是我打的</a:t>
            </a:r>
            <a:r>
              <a:rPr lang="en-US" altLang="zh-CN" sz="2000" b="1" dirty="0"/>
              <a:t>!” “</a:t>
            </a:r>
            <a:r>
              <a:rPr lang="zh-CN" altLang="en-US" sz="2000" b="1" dirty="0"/>
              <a:t>你怎么会打猪草，你认识猪草、猪菜吗？” 杨叔子恭恭敬敬地讲：“</a:t>
            </a:r>
            <a:r>
              <a:rPr lang="zh-CN" altLang="en-US" sz="2000" b="1" dirty="0">
                <a:solidFill>
                  <a:srgbClr val="00B050"/>
                </a:solidFill>
              </a:rPr>
              <a:t>这件事不难，把猪赶出去，猪吃什么，我就打什么</a:t>
            </a:r>
            <a:r>
              <a:rPr lang="zh-CN" altLang="en-US" sz="2000" b="1" dirty="0"/>
              <a:t>。” </a:t>
            </a:r>
            <a:endParaRPr lang="en-US" altLang="zh-CN" sz="2400" b="1" dirty="0"/>
          </a:p>
          <a:p>
            <a:pPr marL="400050" lvl="1" indent="0">
              <a:buFont typeface="Wingdings" panose="05000000000000000000" pitchFamily="2" charset="2"/>
              <a:buNone/>
              <a:defRPr/>
            </a:pPr>
            <a:r>
              <a:rPr lang="zh-CN" altLang="en-US" sz="2400" b="1" dirty="0"/>
              <a:t>这则小故事告诉我们：有效的获取信息可以解决实际问题。</a:t>
            </a:r>
            <a:endParaRPr lang="en-US" altLang="zh-CN" sz="2400" b="1" dirty="0"/>
          </a:p>
          <a:p>
            <a:pPr marL="400050" lvl="1" indent="0">
              <a:buFont typeface="Wingdings" panose="05000000000000000000" pitchFamily="2" charset="2"/>
              <a:buNone/>
              <a:defRPr/>
            </a:pPr>
            <a:r>
              <a:rPr lang="zh-CN" altLang="en-US" sz="2400" b="1" dirty="0"/>
              <a:t>日常生活中，我们需要不断的采集信息。</a:t>
            </a:r>
            <a:endParaRPr lang="en-US" altLang="zh-CN" sz="24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srcRect/>
          <a:stretch>
            <a:fillRect/>
          </a:stretch>
        </p:blipFill>
        <p:spPr bwMode="auto">
          <a:xfrm>
            <a:off x="228600" y="0"/>
            <a:ext cx="5791200" cy="4972050"/>
          </a:xfrm>
          <a:prstGeom prst="rect">
            <a:avLst/>
          </a:prstGeom>
          <a:noFill/>
          <a:ln w="9525">
            <a:noFill/>
            <a:miter lim="800000"/>
            <a:headEnd/>
            <a:tailEnd/>
          </a:ln>
          <a:effectLst/>
        </p:spPr>
      </p:pic>
      <p:sp>
        <p:nvSpPr>
          <p:cNvPr id="8" name="TextBox 7"/>
          <p:cNvSpPr txBox="1"/>
          <p:nvPr/>
        </p:nvSpPr>
        <p:spPr>
          <a:xfrm>
            <a:off x="5334000" y="914400"/>
            <a:ext cx="3810000" cy="1902059"/>
          </a:xfrm>
          <a:prstGeom prst="rect">
            <a:avLst/>
          </a:prstGeom>
          <a:gradFill>
            <a:gsLst>
              <a:gs pos="0">
                <a:srgbClr val="FF6600"/>
              </a:gs>
              <a:gs pos="50000">
                <a:schemeClr val="bg1"/>
              </a:gs>
              <a:gs pos="100000">
                <a:srgbClr val="FF6600"/>
              </a:gs>
            </a:gsLst>
            <a:lin ang="5400000" scaled="1"/>
          </a:gradFill>
          <a:ln>
            <a:solidFill>
              <a:schemeClr val="tx2"/>
            </a:solidFill>
          </a:ln>
        </p:spPr>
        <p:txBody>
          <a:bodyPr wrap="square">
            <a:spAutoFit/>
          </a:bodyPr>
          <a:lstStyle/>
          <a:p>
            <a:pPr>
              <a:lnSpc>
                <a:spcPct val="120000"/>
              </a:lnSpc>
              <a:defRPr/>
            </a:pPr>
            <a:r>
              <a:rPr lang="zh-CN" altLang="en-US" b="1" u="none" dirty="0">
                <a:ea typeface="宋体" pitchFamily="2" charset="-122"/>
              </a:rPr>
              <a:t>著者分析：</a:t>
            </a:r>
            <a:endParaRPr lang="en-US" altLang="zh-CN" b="1" u="none" dirty="0">
              <a:ea typeface="宋体" pitchFamily="2" charset="-122"/>
            </a:endParaRPr>
          </a:p>
          <a:p>
            <a:pPr>
              <a:lnSpc>
                <a:spcPct val="120000"/>
              </a:lnSpc>
              <a:defRPr/>
            </a:pPr>
            <a:endParaRPr lang="en-US" altLang="zh-CN" sz="800" b="1" u="none" dirty="0">
              <a:ea typeface="宋体" pitchFamily="2" charset="-122"/>
            </a:endParaRPr>
          </a:p>
          <a:p>
            <a:pPr>
              <a:lnSpc>
                <a:spcPct val="120000"/>
              </a:lnSpc>
              <a:defRPr/>
            </a:pPr>
            <a:r>
              <a:rPr lang="en-US" altLang="zh-CN" b="1" u="none" dirty="0">
                <a:ea typeface="宋体" pitchFamily="2" charset="-122"/>
              </a:rPr>
              <a:t>- </a:t>
            </a:r>
            <a:r>
              <a:rPr lang="zh-CN" altLang="en-US" b="1" u="none" dirty="0">
                <a:ea typeface="宋体" pitchFamily="2" charset="-122"/>
              </a:rPr>
              <a:t>发现该领域的高产出研究人员</a:t>
            </a:r>
          </a:p>
          <a:p>
            <a:pPr>
              <a:lnSpc>
                <a:spcPct val="120000"/>
              </a:lnSpc>
              <a:defRPr/>
            </a:pPr>
            <a:r>
              <a:rPr lang="en-US" altLang="zh-CN" b="1" u="none" dirty="0">
                <a:ea typeface="宋体" pitchFamily="2" charset="-122"/>
              </a:rPr>
              <a:t>- </a:t>
            </a:r>
            <a:r>
              <a:rPr lang="zh-CN" altLang="en-US" b="1" u="none" dirty="0">
                <a:ea typeface="宋体" pitchFamily="2" charset="-122"/>
              </a:rPr>
              <a:t>有利于机构的人才招聘</a:t>
            </a:r>
          </a:p>
          <a:p>
            <a:pPr>
              <a:lnSpc>
                <a:spcPct val="120000"/>
              </a:lnSpc>
              <a:buFontTx/>
              <a:buChar char="-"/>
              <a:defRPr/>
            </a:pPr>
            <a:r>
              <a:rPr lang="zh-CN" altLang="en-US" b="1" u="none" dirty="0">
                <a:ea typeface="宋体" pitchFamily="2" charset="-122"/>
              </a:rPr>
              <a:t> 选择小同行审稿专家</a:t>
            </a:r>
          </a:p>
          <a:p>
            <a:pPr>
              <a:lnSpc>
                <a:spcPct val="120000"/>
              </a:lnSpc>
              <a:buFontTx/>
              <a:buChar char="-"/>
              <a:defRPr/>
            </a:pPr>
            <a:r>
              <a:rPr lang="zh-CN" altLang="en-US" b="1" u="none" dirty="0">
                <a:ea typeface="宋体" pitchFamily="2" charset="-122"/>
              </a:rPr>
              <a:t> 选择潜在的合作者</a:t>
            </a:r>
            <a:endParaRPr lang="zh-CN" altLang="en-US" u="none" dirty="0">
              <a:ea typeface="宋体" pitchFamily="2" charset="-122"/>
            </a:endParaRPr>
          </a:p>
        </p:txBody>
      </p:sp>
    </p:spTree>
    <p:extLst>
      <p:ext uri="{BB962C8B-B14F-4D97-AF65-F5344CB8AC3E}">
        <p14:creationId xmlns:p14="http://schemas.microsoft.com/office/powerpoint/2010/main" val="20665437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a:srcRect/>
          <a:stretch>
            <a:fillRect/>
          </a:stretch>
        </p:blipFill>
        <p:spPr bwMode="auto">
          <a:xfrm>
            <a:off x="228600" y="0"/>
            <a:ext cx="6311900" cy="5029200"/>
          </a:xfrm>
          <a:prstGeom prst="rect">
            <a:avLst/>
          </a:prstGeom>
          <a:noFill/>
          <a:ln w="9525">
            <a:noFill/>
            <a:miter lim="800000"/>
            <a:headEnd/>
            <a:tailEnd/>
          </a:ln>
          <a:effectLst/>
        </p:spPr>
      </p:pic>
      <p:sp>
        <p:nvSpPr>
          <p:cNvPr id="79877" name="Text Box 5"/>
          <p:cNvSpPr txBox="1">
            <a:spLocks noChangeArrowheads="1"/>
          </p:cNvSpPr>
          <p:nvPr/>
        </p:nvSpPr>
        <p:spPr bwMode="auto">
          <a:xfrm>
            <a:off x="5047938" y="1714500"/>
            <a:ext cx="4096062" cy="1421928"/>
          </a:xfrm>
          <a:prstGeom prst="rect">
            <a:avLst/>
          </a:prstGeom>
          <a:gradFill>
            <a:gsLst>
              <a:gs pos="0">
                <a:srgbClr val="FF6600"/>
              </a:gs>
              <a:gs pos="50000">
                <a:schemeClr val="bg1"/>
              </a:gs>
              <a:gs pos="100000">
                <a:srgbClr val="FF6600"/>
              </a:gs>
            </a:gsLst>
            <a:lin ang="5400000" scaled="1"/>
          </a:gradFill>
          <a:ln>
            <a:solidFill>
              <a:schemeClr val="tx2"/>
            </a:solidFill>
          </a:ln>
        </p:spPr>
        <p:txBody>
          <a:bodyPr wrap="square">
            <a:spAutoFit/>
          </a:bodyPr>
          <a:lstStyle/>
          <a:p>
            <a:pPr>
              <a:lnSpc>
                <a:spcPct val="120000"/>
              </a:lnSpc>
              <a:defRPr/>
            </a:pPr>
            <a:r>
              <a:rPr lang="zh-CN" altLang="en-US" b="1" u="none" dirty="0">
                <a:ea typeface="宋体" pitchFamily="2" charset="-122"/>
              </a:rPr>
              <a:t>机构 </a:t>
            </a:r>
          </a:p>
          <a:p>
            <a:pPr>
              <a:lnSpc>
                <a:spcPct val="120000"/>
              </a:lnSpc>
              <a:defRPr/>
            </a:pPr>
            <a:r>
              <a:rPr lang="en-US" altLang="zh-CN" b="1" u="none" dirty="0">
                <a:ea typeface="宋体" pitchFamily="2" charset="-122"/>
              </a:rPr>
              <a:t>- </a:t>
            </a:r>
            <a:r>
              <a:rPr lang="zh-CN" altLang="en-US" b="1" u="none" dirty="0">
                <a:ea typeface="宋体" pitchFamily="2" charset="-122"/>
              </a:rPr>
              <a:t>发现该领域高产出的大学及研究机构</a:t>
            </a:r>
          </a:p>
          <a:p>
            <a:pPr>
              <a:lnSpc>
                <a:spcPct val="120000"/>
              </a:lnSpc>
              <a:buFontTx/>
              <a:buChar char="-"/>
              <a:defRPr/>
            </a:pPr>
            <a:r>
              <a:rPr lang="zh-CN" altLang="en-US" b="1" u="none" dirty="0">
                <a:ea typeface="宋体" pitchFamily="2" charset="-122"/>
              </a:rPr>
              <a:t> 有利于机构间的合作</a:t>
            </a:r>
          </a:p>
          <a:p>
            <a:pPr>
              <a:lnSpc>
                <a:spcPct val="120000"/>
              </a:lnSpc>
              <a:buFontTx/>
              <a:buChar char="-"/>
              <a:defRPr/>
            </a:pPr>
            <a:r>
              <a:rPr lang="zh-CN" altLang="en-US" b="1" u="none" dirty="0">
                <a:ea typeface="宋体" pitchFamily="2" charset="-122"/>
              </a:rPr>
              <a:t> 发现深造的研究机构 </a:t>
            </a:r>
          </a:p>
        </p:txBody>
      </p:sp>
    </p:spTree>
    <p:extLst>
      <p:ext uri="{BB962C8B-B14F-4D97-AF65-F5344CB8AC3E}">
        <p14:creationId xmlns:p14="http://schemas.microsoft.com/office/powerpoint/2010/main" val="14188562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srcRect/>
          <a:stretch>
            <a:fillRect/>
          </a:stretch>
        </p:blipFill>
        <p:spPr bwMode="auto">
          <a:xfrm>
            <a:off x="228600" y="523875"/>
            <a:ext cx="5314950" cy="4619625"/>
          </a:xfrm>
          <a:prstGeom prst="rect">
            <a:avLst/>
          </a:prstGeom>
          <a:noFill/>
          <a:ln w="9525">
            <a:noFill/>
            <a:miter lim="800000"/>
            <a:headEnd/>
            <a:tailEnd/>
          </a:ln>
          <a:effectLst/>
        </p:spPr>
      </p:pic>
      <p:sp>
        <p:nvSpPr>
          <p:cNvPr id="7" name="TextBox 6"/>
          <p:cNvSpPr txBox="1"/>
          <p:nvPr/>
        </p:nvSpPr>
        <p:spPr>
          <a:xfrm>
            <a:off x="152400" y="114300"/>
            <a:ext cx="4876800" cy="507831"/>
          </a:xfrm>
          <a:prstGeom prst="rect">
            <a:avLst/>
          </a:prstGeom>
          <a:gradFill>
            <a:gsLst>
              <a:gs pos="0">
                <a:srgbClr val="FF6600"/>
              </a:gs>
              <a:gs pos="50000">
                <a:schemeClr val="bg1"/>
              </a:gs>
              <a:gs pos="100000">
                <a:srgbClr val="FF6600"/>
              </a:gs>
            </a:gsLst>
            <a:lin ang="5400000" scaled="1"/>
          </a:gradFill>
          <a:ln cap="rnd">
            <a:solidFill>
              <a:schemeClr val="tx1"/>
            </a:solidFill>
          </a:ln>
        </p:spPr>
        <p:txBody>
          <a:bodyPr>
            <a:spAutoFit/>
          </a:bodyPr>
          <a:lstStyle/>
          <a:p>
            <a:pPr>
              <a:lnSpc>
                <a:spcPct val="150000"/>
              </a:lnSpc>
              <a:spcBef>
                <a:spcPct val="20000"/>
              </a:spcBef>
              <a:buClr>
                <a:srgbClr val="009900"/>
              </a:buClr>
              <a:buSzPct val="80000"/>
              <a:defRPr/>
            </a:pPr>
            <a:r>
              <a:rPr lang="zh-CN" altLang="en-US" b="1" u="none" dirty="0">
                <a:latin typeface="宋体" pitchFamily="2" charset="-122"/>
                <a:ea typeface="宋体" pitchFamily="2" charset="-122"/>
              </a:rPr>
              <a:t>国家和地区：发现该领域高产出的国家与地区</a:t>
            </a:r>
          </a:p>
        </p:txBody>
      </p:sp>
      <p:sp>
        <p:nvSpPr>
          <p:cNvPr id="6" name="圆角矩形 5"/>
          <p:cNvSpPr>
            <a:spLocks noChangeArrowheads="1"/>
          </p:cNvSpPr>
          <p:nvPr/>
        </p:nvSpPr>
        <p:spPr bwMode="auto">
          <a:xfrm>
            <a:off x="533400" y="3543300"/>
            <a:ext cx="3200400" cy="285750"/>
          </a:xfrm>
          <a:prstGeom prst="roundRect">
            <a:avLst>
              <a:gd name="adj" fmla="val 16667"/>
            </a:avLst>
          </a:prstGeom>
          <a:noFill/>
          <a:ln w="25400" algn="ctr">
            <a:solidFill>
              <a:schemeClr val="tx2"/>
            </a:solidFill>
            <a:round/>
            <a:headEnd/>
            <a:tailEnd/>
          </a:ln>
        </p:spPr>
        <p:txBody>
          <a:bodyPr vert="eaVert" wrap="none" anchor="ctr"/>
          <a:lstStyle/>
          <a:p>
            <a:pPr algn="ctr"/>
            <a:endParaRPr lang="zh-CN" altLang="en-US"/>
          </a:p>
        </p:txBody>
      </p:sp>
    </p:spTree>
    <p:extLst>
      <p:ext uri="{BB962C8B-B14F-4D97-AF65-F5344CB8AC3E}">
        <p14:creationId xmlns:p14="http://schemas.microsoft.com/office/powerpoint/2010/main" val="2097185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0" y="0"/>
            <a:ext cx="8064500" cy="5257800"/>
          </a:xfrm>
          <a:prstGeom prst="rect">
            <a:avLst/>
          </a:prstGeom>
          <a:noFill/>
          <a:ln w="9525">
            <a:noFill/>
            <a:miter lim="800000"/>
            <a:headEnd/>
            <a:tailEnd/>
          </a:ln>
          <a:effectLst/>
        </p:spPr>
      </p:pic>
      <p:sp>
        <p:nvSpPr>
          <p:cNvPr id="8" name="圆角矩形 7"/>
          <p:cNvSpPr>
            <a:spLocks noChangeArrowheads="1"/>
          </p:cNvSpPr>
          <p:nvPr/>
        </p:nvSpPr>
        <p:spPr bwMode="auto">
          <a:xfrm>
            <a:off x="7086600" y="971550"/>
            <a:ext cx="914400" cy="171450"/>
          </a:xfrm>
          <a:prstGeom prst="roundRect">
            <a:avLst>
              <a:gd name="adj" fmla="val 16667"/>
            </a:avLst>
          </a:prstGeom>
          <a:noFill/>
          <a:ln w="25400" algn="ctr">
            <a:solidFill>
              <a:srgbClr val="FF0000"/>
            </a:solidFill>
            <a:round/>
            <a:headEnd/>
            <a:tailEnd/>
          </a:ln>
        </p:spPr>
        <p:txBody>
          <a:bodyPr vert="eaVert" wrap="none" anchor="ctr"/>
          <a:lstStyle/>
          <a:p>
            <a:pPr algn="ctr"/>
            <a:endParaRPr lang="zh-CN" altLang="en-US"/>
          </a:p>
        </p:txBody>
      </p:sp>
      <p:sp>
        <p:nvSpPr>
          <p:cNvPr id="5" name="TextBox 4"/>
          <p:cNvSpPr txBox="1"/>
          <p:nvPr/>
        </p:nvSpPr>
        <p:spPr>
          <a:xfrm>
            <a:off x="4267200" y="1885951"/>
            <a:ext cx="4876800" cy="2169825"/>
          </a:xfrm>
          <a:prstGeom prst="rect">
            <a:avLst/>
          </a:prstGeom>
          <a:gradFill>
            <a:gsLst>
              <a:gs pos="0">
                <a:srgbClr val="FF6600"/>
              </a:gs>
              <a:gs pos="50000">
                <a:schemeClr val="bg1"/>
              </a:gs>
              <a:gs pos="100000">
                <a:srgbClr val="FF6600"/>
              </a:gs>
            </a:gsLst>
            <a:lin ang="5400000" scaled="1"/>
          </a:gradFill>
          <a:ln cap="rnd">
            <a:solidFill>
              <a:schemeClr val="tx1"/>
            </a:solidFill>
          </a:ln>
        </p:spPr>
        <p:txBody>
          <a:bodyPr>
            <a:spAutoFit/>
          </a:bodyPr>
          <a:lstStyle/>
          <a:p>
            <a:pPr>
              <a:lnSpc>
                <a:spcPct val="150000"/>
              </a:lnSpc>
              <a:defRPr/>
            </a:pPr>
            <a:r>
              <a:rPr lang="zh-CN" altLang="en-US" b="1" u="none" dirty="0">
                <a:latin typeface="宋体" pitchFamily="2" charset="-122"/>
                <a:ea typeface="宋体" pitchFamily="2" charset="-122"/>
              </a:rPr>
              <a:t>利用此功能发现中国在该领域</a:t>
            </a:r>
            <a:r>
              <a:rPr lang="en-US" altLang="zh-CN" b="1" u="none" dirty="0">
                <a:latin typeface="宋体" pitchFamily="2" charset="-122"/>
                <a:ea typeface="宋体" pitchFamily="2" charset="-122"/>
              </a:rPr>
              <a:t>:</a:t>
            </a:r>
          </a:p>
          <a:p>
            <a:pPr lvl="1">
              <a:lnSpc>
                <a:spcPct val="150000"/>
              </a:lnSpc>
              <a:buFont typeface="Arial" pitchFamily="34" charset="0"/>
              <a:buChar char="–"/>
              <a:defRPr/>
            </a:pPr>
            <a:r>
              <a:rPr lang="zh-CN" altLang="en-US" b="1" u="none" dirty="0">
                <a:latin typeface="宋体" pitchFamily="2" charset="-122"/>
                <a:ea typeface="宋体" pitchFamily="2" charset="-122"/>
              </a:rPr>
              <a:t> 引领机构</a:t>
            </a:r>
            <a:r>
              <a:rPr lang="en-US" altLang="zh-CN" b="1" u="none" dirty="0">
                <a:latin typeface="宋体" pitchFamily="2" charset="-122"/>
                <a:ea typeface="宋体" pitchFamily="2" charset="-122"/>
              </a:rPr>
              <a:t>, </a:t>
            </a:r>
            <a:r>
              <a:rPr lang="zh-CN" altLang="en-US" b="1" u="none" dirty="0">
                <a:latin typeface="宋体" pitchFamily="2" charset="-122"/>
                <a:ea typeface="宋体" pitchFamily="2" charset="-122"/>
              </a:rPr>
              <a:t>高产出</a:t>
            </a:r>
            <a:r>
              <a:rPr lang="en-US" altLang="zh-CN" b="1" u="none" dirty="0">
                <a:latin typeface="宋体" pitchFamily="2" charset="-122"/>
                <a:ea typeface="宋体" pitchFamily="2" charset="-122"/>
              </a:rPr>
              <a:t>, </a:t>
            </a:r>
            <a:r>
              <a:rPr lang="zh-CN" altLang="en-US" b="1" u="none" dirty="0">
                <a:latin typeface="宋体" pitchFamily="2" charset="-122"/>
                <a:ea typeface="宋体" pitchFamily="2" charset="-122"/>
              </a:rPr>
              <a:t>高影响力的作者</a:t>
            </a:r>
          </a:p>
          <a:p>
            <a:pPr lvl="1">
              <a:lnSpc>
                <a:spcPct val="150000"/>
              </a:lnSpc>
              <a:buFont typeface="Arial" pitchFamily="34" charset="0"/>
              <a:buChar char="–"/>
              <a:defRPr/>
            </a:pPr>
            <a:r>
              <a:rPr lang="zh-CN" altLang="en-US" b="1" u="none" dirty="0">
                <a:latin typeface="宋体" pitchFamily="2" charset="-122"/>
                <a:ea typeface="宋体" pitchFamily="2" charset="-122"/>
              </a:rPr>
              <a:t> 经常发表中国作者论文的期刊</a:t>
            </a:r>
          </a:p>
          <a:p>
            <a:pPr lvl="1">
              <a:lnSpc>
                <a:spcPct val="150000"/>
              </a:lnSpc>
              <a:buFont typeface="Arial" pitchFamily="34" charset="0"/>
              <a:buChar char="–"/>
              <a:defRPr/>
            </a:pPr>
            <a:r>
              <a:rPr lang="zh-CN" altLang="en-US" b="1" u="none" dirty="0">
                <a:latin typeface="宋体" pitchFamily="2" charset="-122"/>
                <a:ea typeface="宋体" pitchFamily="2" charset="-122"/>
              </a:rPr>
              <a:t> 与中国学者合作的国家和机构</a:t>
            </a:r>
          </a:p>
          <a:p>
            <a:pPr lvl="1">
              <a:lnSpc>
                <a:spcPct val="150000"/>
              </a:lnSpc>
              <a:buFont typeface="Arial" pitchFamily="34" charset="0"/>
              <a:buChar char="–"/>
              <a:defRPr/>
            </a:pPr>
            <a:r>
              <a:rPr lang="zh-CN" altLang="en-US" b="1" u="none" dirty="0">
                <a:latin typeface="宋体" pitchFamily="2" charset="-122"/>
                <a:ea typeface="宋体" pitchFamily="2" charset="-122"/>
              </a:rPr>
              <a:t> 该课题在中国的发展趋势</a:t>
            </a:r>
          </a:p>
        </p:txBody>
      </p:sp>
    </p:spTree>
    <p:extLst>
      <p:ext uri="{BB962C8B-B14F-4D97-AF65-F5344CB8AC3E}">
        <p14:creationId xmlns:p14="http://schemas.microsoft.com/office/powerpoint/2010/main" val="7542222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vert="horz" lIns="91440" tIns="45720" rIns="91440" bIns="45720" rtlCol="0" anchor="ctr">
            <a:normAutofit/>
          </a:bodyPr>
          <a:lstStyle/>
          <a:p>
            <a:r>
              <a:rPr lang="zh-CN" altLang="en-US"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被引文献检索</a:t>
            </a:r>
            <a:r>
              <a:rPr lang="en-US" altLang="zh-CN"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800"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帮助您获取思路，激发研究思想</a:t>
            </a:r>
          </a:p>
        </p:txBody>
      </p:sp>
      <p:sp>
        <p:nvSpPr>
          <p:cNvPr id="51203" name="Rectangle 3"/>
          <p:cNvSpPr>
            <a:spLocks noGrp="1" noChangeArrowheads="1"/>
          </p:cNvSpPr>
          <p:nvPr>
            <p:ph idx="4294967295"/>
          </p:nvPr>
        </p:nvSpPr>
        <p:spPr>
          <a:xfrm>
            <a:off x="321976" y="1019331"/>
            <a:ext cx="8477250" cy="3543300"/>
          </a:xfrm>
          <a:solidFill>
            <a:schemeClr val="bg1"/>
          </a:solidFill>
          <a:ln>
            <a:solidFill>
              <a:srgbClr val="008000"/>
            </a:solidFill>
          </a:ln>
        </p:spPr>
        <p:txBody>
          <a:bodyPr>
            <a:normAutofit fontScale="85000" lnSpcReduction="20000"/>
          </a:bodyPr>
          <a:lstStyle/>
          <a:p>
            <a:pPr eaLnBrk="1" hangingPunct="1">
              <a:lnSpc>
                <a:spcPct val="170000"/>
              </a:lnSpc>
              <a:buFontTx/>
              <a:buNone/>
            </a:pPr>
            <a:r>
              <a:rPr lang="en-US" altLang="zh-CN" sz="2800" dirty="0">
                <a:solidFill>
                  <a:srgbClr val="006600"/>
                </a:solidFill>
                <a:latin typeface="宋体" pitchFamily="2" charset="-122"/>
                <a:ea typeface="宋体" pitchFamily="2" charset="-122"/>
              </a:rPr>
              <a:t>Cited Reference Search:</a:t>
            </a:r>
            <a:endParaRPr lang="zh-CN" altLang="en-US" sz="2800" dirty="0">
              <a:latin typeface="宋体" pitchFamily="2" charset="-122"/>
              <a:ea typeface="宋体" pitchFamily="2" charset="-122"/>
            </a:endParaRPr>
          </a:p>
          <a:p>
            <a:pPr eaLnBrk="1" hangingPunct="1">
              <a:lnSpc>
                <a:spcPct val="170000"/>
              </a:lnSpc>
              <a:buFontTx/>
              <a:buNone/>
            </a:pPr>
            <a:r>
              <a:rPr lang="zh-CN" altLang="en-US" sz="2800" dirty="0">
                <a:latin typeface="宋体" pitchFamily="2" charset="-122"/>
                <a:ea typeface="宋体" pitchFamily="2" charset="-122"/>
              </a:rPr>
              <a:t>以一篇高质量的文章为检索起点进行</a:t>
            </a:r>
            <a:r>
              <a:rPr lang="zh-CN" altLang="en-US" sz="2800" dirty="0">
                <a:solidFill>
                  <a:srgbClr val="006600"/>
                </a:solidFill>
                <a:latin typeface="宋体" pitchFamily="2" charset="-122"/>
                <a:ea typeface="宋体" pitchFamily="2" charset="-122"/>
              </a:rPr>
              <a:t>被引文献检索 </a:t>
            </a:r>
          </a:p>
          <a:p>
            <a:pPr eaLnBrk="1" hangingPunct="1">
              <a:lnSpc>
                <a:spcPct val="170000"/>
              </a:lnSpc>
              <a:buFontTx/>
              <a:buNone/>
            </a:pPr>
            <a:endParaRPr lang="en-US" altLang="zh-CN" sz="700" dirty="0">
              <a:solidFill>
                <a:srgbClr val="006600"/>
              </a:solidFill>
              <a:latin typeface="宋体" pitchFamily="2" charset="-122"/>
              <a:ea typeface="宋体" pitchFamily="2" charset="-122"/>
            </a:endParaRPr>
          </a:p>
          <a:p>
            <a:pPr eaLnBrk="1" hangingPunct="1">
              <a:lnSpc>
                <a:spcPct val="140000"/>
              </a:lnSpc>
            </a:pPr>
            <a:r>
              <a:rPr lang="zh-CN" altLang="en-US" sz="2800" dirty="0">
                <a:latin typeface="宋体" pitchFamily="2" charset="-122"/>
                <a:ea typeface="宋体" pitchFamily="2" charset="-122"/>
              </a:rPr>
              <a:t>某一理论有没有得到进一步的证实？是否已经应用到了新的领域</a:t>
            </a:r>
            <a:r>
              <a:rPr lang="en-US" altLang="zh-CN" sz="2800" dirty="0">
                <a:latin typeface="宋体" pitchFamily="2" charset="-122"/>
                <a:ea typeface="宋体" pitchFamily="2" charset="-122"/>
              </a:rPr>
              <a:t>?</a:t>
            </a:r>
          </a:p>
          <a:p>
            <a:pPr eaLnBrk="1" hangingPunct="1">
              <a:lnSpc>
                <a:spcPct val="140000"/>
              </a:lnSpc>
            </a:pPr>
            <a:r>
              <a:rPr lang="zh-CN" altLang="en-US" sz="2800" dirty="0">
                <a:latin typeface="宋体" pitchFamily="2" charset="-122"/>
                <a:ea typeface="宋体" pitchFamily="2" charset="-122"/>
              </a:rPr>
              <a:t>某项研究的最新进展极其延伸？</a:t>
            </a:r>
          </a:p>
          <a:p>
            <a:pPr eaLnBrk="1" hangingPunct="1">
              <a:lnSpc>
                <a:spcPct val="140000"/>
              </a:lnSpc>
            </a:pPr>
            <a:r>
              <a:rPr lang="zh-CN" altLang="en-US" sz="2800" dirty="0">
                <a:latin typeface="宋体" pitchFamily="2" charset="-122"/>
                <a:ea typeface="宋体" pitchFamily="2" charset="-122"/>
              </a:rPr>
              <a:t>某个实验方法是否得到改进？</a:t>
            </a:r>
            <a:r>
              <a:rPr lang="zh-CN" altLang="zh-CN" sz="2800" dirty="0">
                <a:latin typeface="宋体" pitchFamily="2" charset="-122"/>
                <a:ea typeface="宋体" pitchFamily="2" charset="-122"/>
              </a:rPr>
              <a:t> </a:t>
            </a:r>
            <a:endParaRPr lang="zh-CN" altLang="en-US" sz="2800" dirty="0">
              <a:latin typeface="宋体" pitchFamily="2" charset="-122"/>
              <a:ea typeface="宋体" pitchFamily="2" charset="-122"/>
            </a:endParaRPr>
          </a:p>
          <a:p>
            <a:pPr lvl="1" eaLnBrk="1" hangingPunct="1">
              <a:lnSpc>
                <a:spcPct val="170000"/>
              </a:lnSpc>
              <a:buFontTx/>
              <a:buNone/>
            </a:pPr>
            <a:endParaRPr lang="en-US" altLang="zh-CN" sz="2400" dirty="0">
              <a:latin typeface="宋体" pitchFamily="2" charset="-122"/>
              <a:ea typeface="宋体" pitchFamily="2" charset="-122"/>
            </a:endParaRPr>
          </a:p>
        </p:txBody>
      </p:sp>
    </p:spTree>
    <p:extLst>
      <p:ext uri="{BB962C8B-B14F-4D97-AF65-F5344CB8AC3E}">
        <p14:creationId xmlns:p14="http://schemas.microsoft.com/office/powerpoint/2010/main" val="297960781"/>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627534"/>
            <a:ext cx="8051800" cy="4536504"/>
          </a:xfrm>
        </p:spPr>
        <p:txBody>
          <a:bodyPr>
            <a:noAutofit/>
          </a:bodyPr>
          <a:lstStyle/>
          <a:p>
            <a:pPr eaLnBrk="1" hangingPunct="1">
              <a:lnSpc>
                <a:spcPct val="150000"/>
              </a:lnSpc>
            </a:pPr>
            <a:r>
              <a:rPr lang="zh-CN" altLang="en-US" sz="1800" dirty="0">
                <a:solidFill>
                  <a:schemeClr val="tx1"/>
                </a:solidFill>
                <a:latin typeface="黑体" pitchFamily="2" charset="-122"/>
                <a:ea typeface="黑体" pitchFamily="2" charset="-122"/>
              </a:rPr>
              <a:t>论文之间的引文连接：反映了科学交流的网络、结构及其随时间的变化、学科间的互动</a:t>
            </a:r>
            <a:br>
              <a:rPr lang="en-US" altLang="zh-CN" sz="1800" dirty="0">
                <a:solidFill>
                  <a:schemeClr val="tx1"/>
                </a:solidFill>
                <a:latin typeface="黑体" pitchFamily="2" charset="-122"/>
                <a:ea typeface="黑体" pitchFamily="2" charset="-122"/>
              </a:rPr>
            </a:br>
            <a:r>
              <a:rPr lang="zh-CN" altLang="en-US" sz="1800" dirty="0">
                <a:solidFill>
                  <a:schemeClr val="tx1"/>
                </a:solidFill>
                <a:latin typeface="黑体" pitchFamily="2" charset="-122"/>
                <a:ea typeface="黑体" pitchFamily="2" charset="-122"/>
              </a:rPr>
              <a:t>引文统计作为一种文献计量和科学计量的指标：告诉分析人员首先应该关注什么</a:t>
            </a:r>
            <a:br>
              <a:rPr lang="zh-CN" altLang="en-US" sz="1800" dirty="0">
                <a:solidFill>
                  <a:schemeClr val="tx1"/>
                </a:solidFill>
                <a:latin typeface="黑体" pitchFamily="2" charset="-122"/>
                <a:ea typeface="黑体" pitchFamily="2" charset="-122"/>
              </a:rPr>
            </a:br>
            <a:r>
              <a:rPr lang="zh-CN" altLang="en-US" sz="1800" dirty="0">
                <a:solidFill>
                  <a:schemeClr val="tx1"/>
                </a:solidFill>
                <a:latin typeface="Arial" pitchFamily="34" charset="0"/>
              </a:rPr>
              <a:t>科学研究贵在创新，一篇在严肃的科学期刊上发表的研究论文，必须在某些方面有所创新，否则就没有发表的价值。但是所有的科学研究又都是建立在前人工作的基础之上，在此基础上有所发展，因此又必需对前人工作给以充分的评价。在论文中必需充分回顾与本人结果直接有关的前人工作，然后再恰如其分地介绍自己工作中的创新之处</a:t>
            </a:r>
            <a:r>
              <a:rPr lang="en-US" altLang="zh-CN" sz="1800" dirty="0">
                <a:solidFill>
                  <a:schemeClr val="tx1"/>
                </a:solidFill>
                <a:latin typeface="Arial" pitchFamily="34" charset="0"/>
              </a:rPr>
              <a:t>… …</a:t>
            </a:r>
            <a:br>
              <a:rPr lang="en-US" altLang="zh-CN" sz="1800" dirty="0">
                <a:solidFill>
                  <a:schemeClr val="tx1"/>
                </a:solidFill>
                <a:latin typeface="Arial" pitchFamily="34" charset="0"/>
              </a:rPr>
            </a:br>
            <a:r>
              <a:rPr lang="en-US" altLang="zh-CN" sz="1800" dirty="0">
                <a:solidFill>
                  <a:schemeClr val="tx1"/>
                </a:solidFill>
                <a:latin typeface="Arial" pitchFamily="34" charset="0"/>
              </a:rPr>
              <a:t>				- </a:t>
            </a:r>
            <a:r>
              <a:rPr lang="zh-CN" altLang="en-US" sz="1800" dirty="0">
                <a:solidFill>
                  <a:schemeClr val="tx1"/>
                </a:solidFill>
                <a:latin typeface="Arial" pitchFamily="34" charset="0"/>
              </a:rPr>
              <a:t>邹承鲁，“我的科学之路”，</a:t>
            </a:r>
            <a:r>
              <a:rPr lang="en-US" altLang="zh-CN" sz="1800" dirty="0">
                <a:solidFill>
                  <a:schemeClr val="tx1"/>
                </a:solidFill>
                <a:latin typeface="Arial" pitchFamily="34" charset="0"/>
              </a:rPr>
              <a:t>2003</a:t>
            </a:r>
            <a:r>
              <a:rPr lang="zh-CN" altLang="en-US" sz="1800" dirty="0">
                <a:solidFill>
                  <a:schemeClr val="tx1"/>
                </a:solidFill>
                <a:latin typeface="Arial" pitchFamily="34" charset="0"/>
              </a:rPr>
              <a:t>年</a:t>
            </a:r>
            <a:endParaRPr lang="zh-CN" altLang="en-US" sz="1800" dirty="0">
              <a:solidFill>
                <a:schemeClr val="tx1"/>
              </a:solidFill>
            </a:endParaRPr>
          </a:p>
        </p:txBody>
      </p:sp>
      <p:sp>
        <p:nvSpPr>
          <p:cNvPr id="4" name="矩形 3"/>
          <p:cNvSpPr/>
          <p:nvPr/>
        </p:nvSpPr>
        <p:spPr>
          <a:xfrm>
            <a:off x="107504" y="-180236"/>
            <a:ext cx="7920880" cy="1167810"/>
          </a:xfrm>
          <a:prstGeom prst="rect">
            <a:avLst/>
          </a:prstGeom>
        </p:spPr>
        <p:txBody>
          <a:bodyPr vert="horz" lIns="91440" tIns="45720" rIns="91440" bIns="45720" rtlCol="0" anchor="ctr">
            <a:normAutofit/>
          </a:bodyPr>
          <a:lstStyle/>
          <a:p>
            <a:pPr eaLnBrk="0" fontAlgn="base" hangingPunct="0">
              <a:spcBef>
                <a:spcPct val="0"/>
              </a:spcBef>
              <a:spcAft>
                <a:spcPct val="0"/>
              </a:spcAft>
            </a:pPr>
            <a:r>
              <a:rPr lang="zh-CN" altLang="en-US" sz="2000" b="1"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华文新魏" panose="02010800040101010101" pitchFamily="2" charset="-122"/>
              </a:rPr>
              <a:t>被引文献检索（</a:t>
            </a:r>
            <a:r>
              <a:rPr lang="en-US" altLang="zh-CN" sz="2000" b="1"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华文新魏" panose="02010800040101010101" pitchFamily="2" charset="-122"/>
              </a:rPr>
              <a:t>Cited Reference Search): </a:t>
            </a:r>
            <a:r>
              <a:rPr lang="zh-CN" altLang="en-US" sz="2000" b="1" dirty="0">
                <a:solidFill>
                  <a:srgbClr val="683799"/>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华文新魏" panose="02010800040101010101" pitchFamily="2" charset="-122"/>
              </a:rPr>
              <a:t>谁引用这篇论文？引用这篇论文的文献讲了些什么？</a:t>
            </a:r>
          </a:p>
        </p:txBody>
      </p:sp>
    </p:spTree>
    <p:extLst>
      <p:ext uri="{BB962C8B-B14F-4D97-AF65-F5344CB8AC3E}">
        <p14:creationId xmlns:p14="http://schemas.microsoft.com/office/powerpoint/2010/main" val="4065539635"/>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535280" y="3771341"/>
            <a:ext cx="984019" cy="205383"/>
          </a:xfrm>
        </p:spPr>
        <p:txBody>
          <a:bodyPr/>
          <a:lstStyle/>
          <a:p>
            <a:pPr defTabSz="342900">
              <a:defRPr/>
            </a:pPr>
            <a:fld id="{8978201D-5E89-4769-B9CD-9BF3CA38B5BF}" type="slidenum">
              <a:rPr lang="zh-CN" altLang="en-US" sz="788">
                <a:solidFill>
                  <a:srgbClr val="FFFFFF"/>
                </a:solidFill>
                <a:latin typeface="Calibri"/>
                <a:ea typeface="宋体" panose="02010600030101010101" pitchFamily="2" charset="-122"/>
              </a:rPr>
              <a:pPr defTabSz="342900">
                <a:defRPr/>
              </a:pPr>
              <a:t>46</a:t>
            </a:fld>
            <a:endParaRPr lang="zh-CN" altLang="en-US" sz="788" dirty="0">
              <a:solidFill>
                <a:srgbClr val="FFFFFF"/>
              </a:solidFill>
              <a:latin typeface="Calibri"/>
              <a:ea typeface="宋体" panose="02010600030101010101" pitchFamily="2" charset="-122"/>
            </a:endParaRPr>
          </a:p>
        </p:txBody>
      </p:sp>
      <p:sp>
        <p:nvSpPr>
          <p:cNvPr id="27" name="矩形 26">
            <a:extLst>
              <a:ext uri="{FF2B5EF4-FFF2-40B4-BE49-F238E27FC236}">
                <a16:creationId xmlns:a16="http://schemas.microsoft.com/office/drawing/2014/main" id="{DCE44AEB-DD42-47FB-A0AD-2051A5FA9845}"/>
              </a:ext>
            </a:extLst>
          </p:cNvPr>
          <p:cNvSpPr/>
          <p:nvPr/>
        </p:nvSpPr>
        <p:spPr>
          <a:xfrm>
            <a:off x="203127" y="242828"/>
            <a:ext cx="1723549" cy="400110"/>
          </a:xfrm>
          <a:prstGeom prst="rect">
            <a:avLst/>
          </a:prstGeom>
        </p:spPr>
        <p:txBody>
          <a:bodyPr wrap="none">
            <a:spAutoFit/>
          </a:bodyPr>
          <a:lstStyle/>
          <a:p>
            <a:pPr defTabSz="685800"/>
            <a:r>
              <a:rPr lang="zh-CN" altLang="en-US" sz="2000" b="1" dirty="0">
                <a:solidFill>
                  <a:prstClr val="black"/>
                </a:solidFill>
                <a:latin typeface="微软雅黑" panose="020B0503020204020204" pitchFamily="34" charset="-122"/>
                <a:ea typeface="微软雅黑" panose="020B0503020204020204" pitchFamily="34" charset="-122"/>
              </a:rPr>
              <a:t>科技报告资源</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A907C44-D7C6-42E4-8DDC-9594BA65DFD0}"/>
              </a:ext>
            </a:extLst>
          </p:cNvPr>
          <p:cNvSpPr/>
          <p:nvPr/>
        </p:nvSpPr>
        <p:spPr>
          <a:xfrm>
            <a:off x="156724" y="1007438"/>
            <a:ext cx="2196755" cy="400110"/>
          </a:xfrm>
          <a:prstGeom prst="rect">
            <a:avLst/>
          </a:prstGeom>
        </p:spPr>
        <p:txBody>
          <a:bodyPr wrap="none">
            <a:spAutoFit/>
          </a:bodyPr>
          <a:lstStyle/>
          <a:p>
            <a:pPr marL="214313" indent="-214313" defTabSz="685800" fontAlgn="base">
              <a:spcBef>
                <a:spcPct val="0"/>
              </a:spcBef>
              <a:spcAft>
                <a:spcPct val="0"/>
              </a:spcAft>
              <a:buFont typeface="Wingdings" panose="05000000000000000000" pitchFamily="2" charset="2"/>
              <a:buChar char="n"/>
            </a:pPr>
            <a:r>
              <a:rPr lang="zh-CN" altLang="en-US" sz="2000" b="1" dirty="0">
                <a:solidFill>
                  <a:srgbClr val="683799"/>
                </a:solidFill>
                <a:latin typeface="微软雅黑" panose="020B0503020204020204" pitchFamily="34" charset="-122"/>
                <a:ea typeface="微软雅黑" panose="020B0503020204020204" pitchFamily="34" charset="-122"/>
              </a:rPr>
              <a:t>科技报告的含义</a:t>
            </a:r>
          </a:p>
        </p:txBody>
      </p:sp>
      <p:sp>
        <p:nvSpPr>
          <p:cNvPr id="9" name="文本框 8">
            <a:extLst>
              <a:ext uri="{FF2B5EF4-FFF2-40B4-BE49-F238E27FC236}">
                <a16:creationId xmlns:a16="http://schemas.microsoft.com/office/drawing/2014/main" id="{70F914C3-493C-488C-A509-1EA7FE71AF06}"/>
              </a:ext>
            </a:extLst>
          </p:cNvPr>
          <p:cNvSpPr txBox="1"/>
          <p:nvPr/>
        </p:nvSpPr>
        <p:spPr>
          <a:xfrm>
            <a:off x="578147" y="1455993"/>
            <a:ext cx="8098309" cy="745394"/>
          </a:xfrm>
          <a:prstGeom prst="rect">
            <a:avLst/>
          </a:prstGeom>
          <a:noFill/>
        </p:spPr>
        <p:txBody>
          <a:bodyPr wrap="square" rtlCol="0">
            <a:noAutofit/>
          </a:bodyPr>
          <a:lstStyle/>
          <a:p>
            <a:pPr lvl="0" algn="just">
              <a:defRPr/>
            </a:pPr>
            <a:r>
              <a:rPr lang="zh-CN" altLang="en-US" dirty="0">
                <a:solidFill>
                  <a:prstClr val="black"/>
                </a:solidFill>
                <a:latin typeface="微软雅黑" panose="020B0503020204020204" pitchFamily="34" charset="-122"/>
                <a:ea typeface="微软雅黑" panose="020B0503020204020204" pitchFamily="34" charset="-122"/>
              </a:rPr>
              <a:t>科技报告是指科技人员为了描述其从事的</a:t>
            </a:r>
            <a:r>
              <a:rPr lang="zh-CN" altLang="en-US" b="1" dirty="0">
                <a:solidFill>
                  <a:prstClr val="black"/>
                </a:solidFill>
                <a:latin typeface="微软雅黑" panose="020B0503020204020204" pitchFamily="34" charset="-122"/>
                <a:ea typeface="微软雅黑" panose="020B0503020204020204" pitchFamily="34" charset="-122"/>
              </a:rPr>
              <a:t>科研</a:t>
            </a:r>
            <a:r>
              <a:rPr lang="zh-CN" altLang="en-US"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设计</a:t>
            </a:r>
            <a:r>
              <a:rPr lang="zh-CN" altLang="en-US"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工程</a:t>
            </a:r>
            <a:r>
              <a:rPr lang="zh-CN" altLang="en-US"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试验</a:t>
            </a:r>
            <a:r>
              <a:rPr lang="zh-CN" altLang="en-US" dirty="0">
                <a:solidFill>
                  <a:prstClr val="black"/>
                </a:solidFill>
                <a:latin typeface="微软雅黑" panose="020B0503020204020204" pitchFamily="34" charset="-122"/>
                <a:ea typeface="微软雅黑" panose="020B0503020204020204" pitchFamily="34" charset="-122"/>
              </a:rPr>
              <a:t>和</a:t>
            </a:r>
            <a:r>
              <a:rPr lang="zh-CN" altLang="en-US" b="1" dirty="0">
                <a:solidFill>
                  <a:prstClr val="black"/>
                </a:solidFill>
                <a:latin typeface="微软雅黑" panose="020B0503020204020204" pitchFamily="34" charset="-122"/>
                <a:ea typeface="微软雅黑" panose="020B0503020204020204" pitchFamily="34" charset="-122"/>
              </a:rPr>
              <a:t>鉴定</a:t>
            </a:r>
            <a:r>
              <a:rPr lang="zh-CN" altLang="en-US" dirty="0">
                <a:solidFill>
                  <a:prstClr val="black"/>
                </a:solidFill>
                <a:latin typeface="微软雅黑" panose="020B0503020204020204" pitchFamily="34" charset="-122"/>
                <a:ea typeface="微软雅黑" panose="020B0503020204020204" pitchFamily="34" charset="-122"/>
              </a:rPr>
              <a:t>等活动的</a:t>
            </a:r>
            <a:r>
              <a:rPr lang="zh-CN" altLang="en-US" b="1" dirty="0">
                <a:solidFill>
                  <a:prstClr val="black"/>
                </a:solidFill>
                <a:latin typeface="微软雅黑" panose="020B0503020204020204" pitchFamily="34" charset="-122"/>
                <a:ea typeface="微软雅黑" panose="020B0503020204020204" pitchFamily="34" charset="-122"/>
              </a:rPr>
              <a:t>过程、进展和结果</a:t>
            </a:r>
            <a:r>
              <a:rPr lang="zh-CN" altLang="en-US" dirty="0">
                <a:solidFill>
                  <a:prstClr val="black"/>
                </a:solidFill>
                <a:latin typeface="微软雅黑" panose="020B0503020204020204" pitchFamily="34" charset="-122"/>
                <a:ea typeface="微软雅黑" panose="020B0503020204020204" pitchFamily="34" charset="-122"/>
              </a:rPr>
              <a:t>，按照规定的标准格式编写而成的</a:t>
            </a:r>
            <a:r>
              <a:rPr lang="zh-CN" altLang="en-US" b="1" dirty="0">
                <a:solidFill>
                  <a:prstClr val="black"/>
                </a:solidFill>
                <a:latin typeface="微软雅黑" panose="020B0503020204020204" pitchFamily="34" charset="-122"/>
                <a:ea typeface="微软雅黑" panose="020B0503020204020204" pitchFamily="34" charset="-122"/>
              </a:rPr>
              <a:t>特种文献</a:t>
            </a:r>
            <a:r>
              <a:rPr lang="zh-CN" altLang="en-US" dirty="0">
                <a:solidFill>
                  <a:prstClr val="black"/>
                </a:solidFill>
                <a:latin typeface="微软雅黑" panose="020B0503020204020204" pitchFamily="34" charset="-122"/>
                <a:ea typeface="微软雅黑" panose="020B0503020204020204" pitchFamily="34" charset="-122"/>
              </a:rPr>
              <a:t>。</a:t>
            </a:r>
          </a:p>
          <a:p>
            <a:pPr marL="257175" indent="-257175" algn="just" defTabSz="342900">
              <a:buFont typeface="Wingdings" panose="05000000000000000000" pitchFamily="2" charset="2"/>
              <a:buChar char="Ø"/>
              <a:defRPr/>
            </a:pPr>
            <a:endParaRPr lang="zh-CN" altLang="en-US" sz="1500" dirty="0">
              <a:solidFill>
                <a:prstClr val="black"/>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FE05001-6B41-4931-A608-9E7978F08EDA}"/>
              </a:ext>
            </a:extLst>
          </p:cNvPr>
          <p:cNvSpPr/>
          <p:nvPr/>
        </p:nvSpPr>
        <p:spPr>
          <a:xfrm>
            <a:off x="131691" y="2451041"/>
            <a:ext cx="2966197" cy="400110"/>
          </a:xfrm>
          <a:prstGeom prst="rect">
            <a:avLst/>
          </a:prstGeom>
        </p:spPr>
        <p:txBody>
          <a:bodyPr wrap="none">
            <a:spAutoFit/>
          </a:bodyPr>
          <a:lstStyle/>
          <a:p>
            <a:pPr marL="214313" indent="-214313" defTabSz="685800" fontAlgn="base">
              <a:spcBef>
                <a:spcPct val="0"/>
              </a:spcBef>
              <a:spcAft>
                <a:spcPct val="0"/>
              </a:spcAft>
              <a:buFont typeface="Wingdings" panose="05000000000000000000" pitchFamily="2" charset="2"/>
              <a:buChar char="n"/>
            </a:pPr>
            <a:r>
              <a:rPr lang="zh-CN" altLang="en-US" sz="2000" b="1" dirty="0">
                <a:solidFill>
                  <a:srgbClr val="683799"/>
                </a:solidFill>
                <a:latin typeface="微软雅黑" panose="020B0503020204020204" pitchFamily="34" charset="-122"/>
                <a:ea typeface="微软雅黑" panose="020B0503020204020204" pitchFamily="34" charset="-122"/>
              </a:rPr>
              <a:t>科技报告中的知识发现</a:t>
            </a:r>
          </a:p>
        </p:txBody>
      </p:sp>
      <p:sp>
        <p:nvSpPr>
          <p:cNvPr id="13" name="文本框 12">
            <a:extLst>
              <a:ext uri="{FF2B5EF4-FFF2-40B4-BE49-F238E27FC236}">
                <a16:creationId xmlns:a16="http://schemas.microsoft.com/office/drawing/2014/main" id="{725A91CA-DE3F-477E-BEE4-C3C29EC1AD55}"/>
              </a:ext>
            </a:extLst>
          </p:cNvPr>
          <p:cNvSpPr txBox="1"/>
          <p:nvPr/>
        </p:nvSpPr>
        <p:spPr>
          <a:xfrm>
            <a:off x="579099" y="2852250"/>
            <a:ext cx="8097357" cy="1159660"/>
          </a:xfrm>
          <a:prstGeom prst="rect">
            <a:avLst/>
          </a:prstGeom>
          <a:noFill/>
        </p:spPr>
        <p:txBody>
          <a:bodyPr wrap="square" rtlCol="0">
            <a:noAutofit/>
          </a:bodyPr>
          <a:lstStyle/>
          <a:p>
            <a:pPr lvl="0" algn="just">
              <a:defRPr/>
            </a:pPr>
            <a:r>
              <a:rPr lang="zh-CN" altLang="en-US" dirty="0">
                <a:solidFill>
                  <a:prstClr val="black"/>
                </a:solidFill>
                <a:latin typeface="微软雅黑" panose="020B0503020204020204" pitchFamily="34" charset="-122"/>
                <a:ea typeface="微软雅黑" panose="020B0503020204020204" pitchFamily="34" charset="-122"/>
              </a:rPr>
              <a:t>科技报告中的知识发现是指全方位应用各类知识组织工具</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对大量科技报告知识资源进行采集加工、知识要素描述、标注</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通过主题链接、本体链接、交叉链接等多种模式建立起科技报告之间、科技报告与其他科技资源之间、知识元、科研实体、知识要素之间的多重关联</a:t>
            </a:r>
            <a:r>
              <a:rPr lang="en-US" altLang="zh-CN" baseline="30000"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D1317732-4345-4004-B4B8-352C3ECE3D99}"/>
              </a:ext>
            </a:extLst>
          </p:cNvPr>
          <p:cNvSpPr txBox="1"/>
          <p:nvPr/>
        </p:nvSpPr>
        <p:spPr>
          <a:xfrm>
            <a:off x="123811" y="4823288"/>
            <a:ext cx="7386257" cy="253916"/>
          </a:xfrm>
          <a:prstGeom prst="rect">
            <a:avLst/>
          </a:prstGeom>
          <a:noFill/>
        </p:spPr>
        <p:txBody>
          <a:bodyPr wrap="square" rtlCol="0">
            <a:spAutoFit/>
          </a:bodyPr>
          <a:lstStyle/>
          <a:p>
            <a:pPr lvl="0"/>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贺德方</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科技报告的内涵、作用与管理机制</a:t>
            </a:r>
            <a:r>
              <a:rPr lang="en-US" altLang="zh-CN" sz="1050" dirty="0">
                <a:latin typeface="微软雅黑" panose="020B0503020204020204" pitchFamily="34" charset="-122"/>
                <a:ea typeface="微软雅黑" panose="020B0503020204020204" pitchFamily="34" charset="-122"/>
              </a:rPr>
              <a:t>[J].</a:t>
            </a:r>
            <a:r>
              <a:rPr lang="zh-CN" altLang="en-US" sz="1050" dirty="0">
                <a:latin typeface="微软雅黑" panose="020B0503020204020204" pitchFamily="34" charset="-122"/>
                <a:ea typeface="微软雅黑" panose="020B0503020204020204" pitchFamily="34" charset="-122"/>
              </a:rPr>
              <a:t>情报学报</a:t>
            </a:r>
            <a:r>
              <a:rPr lang="en-US" altLang="zh-CN" sz="1050" dirty="0">
                <a:latin typeface="微软雅黑" panose="020B0503020204020204" pitchFamily="34" charset="-122"/>
                <a:ea typeface="微软雅黑" panose="020B0503020204020204" pitchFamily="34" charset="-122"/>
              </a:rPr>
              <a:t>, 2014 (8):788-792.</a:t>
            </a:r>
            <a:endParaRPr lang="zh-CN" altLang="en-US"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710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545085" y="4292895"/>
            <a:ext cx="984019" cy="205383"/>
          </a:xfrm>
        </p:spPr>
        <p:txBody>
          <a:bodyPr/>
          <a:lstStyle/>
          <a:p>
            <a:pPr defTabSz="342900">
              <a:defRPr/>
            </a:pPr>
            <a:fld id="{8978201D-5E89-4769-B9CD-9BF3CA38B5BF}" type="slidenum">
              <a:rPr lang="zh-CN" altLang="en-US" sz="788">
                <a:solidFill>
                  <a:srgbClr val="FFFFFF"/>
                </a:solidFill>
                <a:latin typeface="Calibri"/>
                <a:ea typeface="宋体" panose="02010600030101010101" pitchFamily="2" charset="-122"/>
              </a:rPr>
              <a:pPr defTabSz="342900">
                <a:defRPr/>
              </a:pPr>
              <a:t>47</a:t>
            </a:fld>
            <a:endParaRPr lang="zh-CN" altLang="en-US" sz="788" dirty="0">
              <a:solidFill>
                <a:srgbClr val="FFFFFF"/>
              </a:solidFill>
              <a:latin typeface="Calibri"/>
              <a:ea typeface="宋体" panose="02010600030101010101" pitchFamily="2" charset="-122"/>
            </a:endParaRPr>
          </a:p>
        </p:txBody>
      </p:sp>
      <p:sp>
        <p:nvSpPr>
          <p:cNvPr id="8" name="矩形 7">
            <a:extLst>
              <a:ext uri="{FF2B5EF4-FFF2-40B4-BE49-F238E27FC236}">
                <a16:creationId xmlns:a16="http://schemas.microsoft.com/office/drawing/2014/main" id="{1A907C44-D7C6-42E4-8DDC-9594BA65DFD0}"/>
              </a:ext>
            </a:extLst>
          </p:cNvPr>
          <p:cNvSpPr/>
          <p:nvPr/>
        </p:nvSpPr>
        <p:spPr>
          <a:xfrm>
            <a:off x="187097" y="1017596"/>
            <a:ext cx="3479158" cy="400110"/>
          </a:xfrm>
          <a:prstGeom prst="rect">
            <a:avLst/>
          </a:prstGeom>
        </p:spPr>
        <p:txBody>
          <a:bodyPr wrap="none">
            <a:spAutoFit/>
          </a:bodyPr>
          <a:lstStyle/>
          <a:p>
            <a:pPr marL="214313" indent="-214313" defTabSz="685800" fontAlgn="base">
              <a:spcBef>
                <a:spcPct val="0"/>
              </a:spcBef>
              <a:spcAft>
                <a:spcPct val="0"/>
              </a:spcAft>
              <a:buFont typeface="Wingdings" panose="05000000000000000000" pitchFamily="2" charset="2"/>
              <a:buChar char="n"/>
            </a:pPr>
            <a:r>
              <a:rPr lang="zh-CN" altLang="en-US" sz="2000" b="1" dirty="0">
                <a:solidFill>
                  <a:srgbClr val="683799"/>
                </a:solidFill>
                <a:latin typeface="微软雅黑" panose="020B0503020204020204" pitchFamily="34" charset="-122"/>
                <a:ea typeface="微软雅黑" panose="020B0503020204020204" pitchFamily="34" charset="-122"/>
              </a:rPr>
              <a:t>科技报告中知识发现的内容</a:t>
            </a:r>
          </a:p>
        </p:txBody>
      </p:sp>
      <p:sp>
        <p:nvSpPr>
          <p:cNvPr id="9" name="文本框 8">
            <a:extLst>
              <a:ext uri="{FF2B5EF4-FFF2-40B4-BE49-F238E27FC236}">
                <a16:creationId xmlns:a16="http://schemas.microsoft.com/office/drawing/2014/main" id="{70F914C3-493C-488C-A509-1EA7FE71AF06}"/>
              </a:ext>
            </a:extLst>
          </p:cNvPr>
          <p:cNvSpPr txBox="1"/>
          <p:nvPr/>
        </p:nvSpPr>
        <p:spPr>
          <a:xfrm>
            <a:off x="576702" y="1708716"/>
            <a:ext cx="8532000" cy="2094344"/>
          </a:xfrm>
          <a:prstGeom prst="rect">
            <a:avLst/>
          </a:prstGeom>
          <a:noFill/>
        </p:spPr>
        <p:txBody>
          <a:bodyPr wrap="square" rtlCol="0">
            <a:noAutofit/>
          </a:bodyPr>
          <a:lstStyle/>
          <a:p>
            <a:pPr marL="600075" lvl="1" indent="-257175" algn="just">
              <a:lnSpc>
                <a:spcPct val="200000"/>
              </a:lnSpc>
              <a:buFont typeface="Wingdings" panose="05000000000000000000"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rPr>
              <a:t>科研活动相关要素；</a:t>
            </a:r>
            <a:endParaRPr lang="en-US" altLang="zh-CN" sz="2000" dirty="0">
              <a:solidFill>
                <a:prstClr val="black"/>
              </a:solidFill>
              <a:latin typeface="微软雅黑" panose="020B0503020204020204" pitchFamily="34" charset="-122"/>
              <a:ea typeface="微软雅黑" panose="020B0503020204020204" pitchFamily="34" charset="-122"/>
            </a:endParaRPr>
          </a:p>
          <a:p>
            <a:pPr marL="600075" lvl="1" indent="-257175" algn="just">
              <a:lnSpc>
                <a:spcPct val="200000"/>
              </a:lnSpc>
              <a:buFont typeface="Wingdings" panose="05000000000000000000"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rPr>
              <a:t>科技报告主题内容；</a:t>
            </a:r>
            <a:endParaRPr lang="en-US" altLang="zh-CN" sz="2000" dirty="0">
              <a:solidFill>
                <a:prstClr val="black"/>
              </a:solidFill>
              <a:latin typeface="微软雅黑" panose="020B0503020204020204" pitchFamily="34" charset="-122"/>
              <a:ea typeface="微软雅黑" panose="020B0503020204020204" pitchFamily="34" charset="-122"/>
            </a:endParaRPr>
          </a:p>
          <a:p>
            <a:pPr marL="600075" lvl="1" indent="-257175" algn="just">
              <a:lnSpc>
                <a:spcPct val="200000"/>
              </a:lnSpc>
              <a:buFont typeface="Wingdings" panose="05000000000000000000"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rPr>
              <a:t>科技报告使用记录；</a:t>
            </a:r>
            <a:endParaRPr lang="en-US" altLang="zh-CN" sz="2000" dirty="0">
              <a:solidFill>
                <a:prstClr val="black"/>
              </a:solidFill>
              <a:latin typeface="微软雅黑" panose="020B0503020204020204" pitchFamily="34" charset="-122"/>
              <a:ea typeface="微软雅黑" panose="020B0503020204020204" pitchFamily="34" charset="-122"/>
            </a:endParaRPr>
          </a:p>
          <a:p>
            <a:pPr marL="600075" lvl="1" indent="-257175" algn="just">
              <a:lnSpc>
                <a:spcPct val="200000"/>
              </a:lnSpc>
              <a:buFont typeface="Wingdings" panose="05000000000000000000"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rPr>
              <a:t>科技报告与其他资源的集成关联。</a:t>
            </a:r>
          </a:p>
        </p:txBody>
      </p:sp>
      <p:sp>
        <p:nvSpPr>
          <p:cNvPr id="14" name="文本框 13">
            <a:extLst>
              <a:ext uri="{FF2B5EF4-FFF2-40B4-BE49-F238E27FC236}">
                <a16:creationId xmlns:a16="http://schemas.microsoft.com/office/drawing/2014/main" id="{D1317732-4345-4004-B4B8-352C3ECE3D99}"/>
              </a:ext>
            </a:extLst>
          </p:cNvPr>
          <p:cNvSpPr txBox="1"/>
          <p:nvPr/>
        </p:nvSpPr>
        <p:spPr>
          <a:xfrm>
            <a:off x="187097" y="4731990"/>
            <a:ext cx="7386257" cy="253916"/>
          </a:xfrm>
          <a:prstGeom prst="rect">
            <a:avLst/>
          </a:prstGeom>
          <a:noFill/>
        </p:spPr>
        <p:txBody>
          <a:bodyPr wrap="square" rtlCol="0">
            <a:spAutoFit/>
          </a:bodyPr>
          <a:lstStyle/>
          <a:p>
            <a:pPr defTabSz="342900">
              <a:defRPr/>
            </a:pP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贺德方</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科技报告的内涵、作用与管理机制</a:t>
            </a:r>
            <a:r>
              <a:rPr lang="en-US" altLang="zh-CN" sz="1050" dirty="0">
                <a:latin typeface="微软雅黑" panose="020B0503020204020204" pitchFamily="34" charset="-122"/>
                <a:ea typeface="微软雅黑" panose="020B0503020204020204" pitchFamily="34" charset="-122"/>
              </a:rPr>
              <a:t>[J].</a:t>
            </a:r>
            <a:r>
              <a:rPr lang="zh-CN" altLang="en-US" sz="1050" dirty="0">
                <a:latin typeface="微软雅黑" panose="020B0503020204020204" pitchFamily="34" charset="-122"/>
                <a:ea typeface="微软雅黑" panose="020B0503020204020204" pitchFamily="34" charset="-122"/>
              </a:rPr>
              <a:t>情报学报</a:t>
            </a:r>
            <a:r>
              <a:rPr lang="en-US" altLang="zh-CN" sz="1050" dirty="0">
                <a:latin typeface="微软雅黑" panose="020B0503020204020204" pitchFamily="34" charset="-122"/>
                <a:ea typeface="微软雅黑" panose="020B0503020204020204" pitchFamily="34" charset="-122"/>
              </a:rPr>
              <a:t>, 2014 (8):788-792.</a:t>
            </a:r>
            <a:endParaRPr lang="zh-CN" altLang="en-US" sz="105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CE44AEB-DD42-47FB-A0AD-2051A5FA9845}"/>
              </a:ext>
            </a:extLst>
          </p:cNvPr>
          <p:cNvSpPr/>
          <p:nvPr/>
        </p:nvSpPr>
        <p:spPr>
          <a:xfrm>
            <a:off x="203127" y="242828"/>
            <a:ext cx="1723549" cy="400110"/>
          </a:xfrm>
          <a:prstGeom prst="rect">
            <a:avLst/>
          </a:prstGeom>
        </p:spPr>
        <p:txBody>
          <a:bodyPr wrap="none">
            <a:spAutoFit/>
          </a:bodyPr>
          <a:lstStyle/>
          <a:p>
            <a:pPr defTabSz="685800"/>
            <a:r>
              <a:rPr lang="zh-CN" altLang="en-US" sz="2000" b="1" dirty="0">
                <a:solidFill>
                  <a:prstClr val="black"/>
                </a:solidFill>
                <a:latin typeface="微软雅黑" panose="020B0503020204020204" pitchFamily="34" charset="-122"/>
                <a:ea typeface="微软雅黑" panose="020B0503020204020204" pitchFamily="34" charset="-122"/>
              </a:rPr>
              <a:t>科技报告资源</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9383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868968" y="4731990"/>
            <a:ext cx="984019" cy="205383"/>
          </a:xfrm>
        </p:spPr>
        <p:txBody>
          <a:bodyPr/>
          <a:lstStyle/>
          <a:p>
            <a:pPr defTabSz="342900">
              <a:defRPr/>
            </a:pPr>
            <a:fld id="{8978201D-5E89-4769-B9CD-9BF3CA38B5BF}" type="slidenum">
              <a:rPr lang="zh-CN" altLang="en-US" sz="788">
                <a:solidFill>
                  <a:schemeClr val="tx1"/>
                </a:solidFill>
                <a:latin typeface="Calibri"/>
                <a:ea typeface="宋体" panose="02010600030101010101" pitchFamily="2" charset="-122"/>
              </a:rPr>
              <a:pPr defTabSz="342900">
                <a:defRPr/>
              </a:pPr>
              <a:t>48</a:t>
            </a:fld>
            <a:endParaRPr lang="zh-CN" altLang="en-US" sz="788" dirty="0">
              <a:solidFill>
                <a:schemeClr val="tx1"/>
              </a:solidFill>
              <a:latin typeface="Calibri"/>
              <a:ea typeface="宋体" panose="02010600030101010101" pitchFamily="2" charset="-122"/>
            </a:endParaRPr>
          </a:p>
        </p:txBody>
      </p:sp>
      <p:sp>
        <p:nvSpPr>
          <p:cNvPr id="8" name="矩形 7">
            <a:extLst>
              <a:ext uri="{FF2B5EF4-FFF2-40B4-BE49-F238E27FC236}">
                <a16:creationId xmlns:a16="http://schemas.microsoft.com/office/drawing/2014/main" id="{1A907C44-D7C6-42E4-8DDC-9594BA65DFD0}"/>
              </a:ext>
            </a:extLst>
          </p:cNvPr>
          <p:cNvSpPr/>
          <p:nvPr/>
        </p:nvSpPr>
        <p:spPr>
          <a:xfrm>
            <a:off x="203127" y="1007438"/>
            <a:ext cx="3479158" cy="400110"/>
          </a:xfrm>
          <a:prstGeom prst="rect">
            <a:avLst/>
          </a:prstGeom>
        </p:spPr>
        <p:txBody>
          <a:bodyPr wrap="none">
            <a:spAutoFit/>
          </a:bodyPr>
          <a:lstStyle/>
          <a:p>
            <a:pPr marL="214313" indent="-214313" defTabSz="685800" fontAlgn="base">
              <a:spcBef>
                <a:spcPct val="0"/>
              </a:spcBef>
              <a:spcAft>
                <a:spcPct val="0"/>
              </a:spcAft>
              <a:buFont typeface="Wingdings" panose="05000000000000000000" pitchFamily="2" charset="2"/>
              <a:buChar char="n"/>
            </a:pPr>
            <a:r>
              <a:rPr lang="zh-CN" altLang="en-US" sz="2000" b="1" dirty="0">
                <a:solidFill>
                  <a:srgbClr val="683799"/>
                </a:solidFill>
                <a:latin typeface="微软雅黑" panose="020B0503020204020204" pitchFamily="34" charset="-122"/>
                <a:ea typeface="微软雅黑" panose="020B0503020204020204" pitchFamily="34" charset="-122"/>
              </a:rPr>
              <a:t>科技报告中知识发现的实践</a:t>
            </a:r>
          </a:p>
        </p:txBody>
      </p:sp>
      <p:graphicFrame>
        <p:nvGraphicFramePr>
          <p:cNvPr id="2" name="图示 1">
            <a:extLst>
              <a:ext uri="{FF2B5EF4-FFF2-40B4-BE49-F238E27FC236}">
                <a16:creationId xmlns:a16="http://schemas.microsoft.com/office/drawing/2014/main" id="{C397E6C3-8154-440F-B3E1-3378C7602C3E}"/>
              </a:ext>
            </a:extLst>
          </p:cNvPr>
          <p:cNvGraphicFramePr/>
          <p:nvPr>
            <p:extLst>
              <p:ext uri="{D42A27DB-BD31-4B8C-83A1-F6EECF244321}">
                <p14:modId xmlns:p14="http://schemas.microsoft.com/office/powerpoint/2010/main" val="3989842082"/>
              </p:ext>
            </p:extLst>
          </p:nvPr>
        </p:nvGraphicFramePr>
        <p:xfrm>
          <a:off x="339013" y="1563638"/>
          <a:ext cx="8796417" cy="2867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文本框 13">
            <a:extLst>
              <a:ext uri="{FF2B5EF4-FFF2-40B4-BE49-F238E27FC236}">
                <a16:creationId xmlns:a16="http://schemas.microsoft.com/office/drawing/2014/main" id="{D1317732-4345-4004-B4B8-352C3ECE3D99}"/>
              </a:ext>
            </a:extLst>
          </p:cNvPr>
          <p:cNvSpPr txBox="1"/>
          <p:nvPr/>
        </p:nvSpPr>
        <p:spPr>
          <a:xfrm>
            <a:off x="191699" y="4731990"/>
            <a:ext cx="7386257" cy="253916"/>
          </a:xfrm>
          <a:prstGeom prst="rect">
            <a:avLst/>
          </a:prstGeom>
          <a:noFill/>
        </p:spPr>
        <p:txBody>
          <a:bodyPr wrap="square" rtlCol="0">
            <a:spAutoFit/>
          </a:bodyPr>
          <a:lstStyle/>
          <a:p>
            <a:pPr defTabSz="342900">
              <a:defRPr/>
            </a:pP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贺德方</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科技报告的内涵、作用与管理机制</a:t>
            </a:r>
            <a:r>
              <a:rPr lang="en-US" altLang="zh-CN" sz="1050" dirty="0">
                <a:latin typeface="微软雅黑" panose="020B0503020204020204" pitchFamily="34" charset="-122"/>
                <a:ea typeface="微软雅黑" panose="020B0503020204020204" pitchFamily="34" charset="-122"/>
              </a:rPr>
              <a:t>[J].</a:t>
            </a:r>
            <a:r>
              <a:rPr lang="zh-CN" altLang="en-US" sz="1050" dirty="0">
                <a:latin typeface="微软雅黑" panose="020B0503020204020204" pitchFamily="34" charset="-122"/>
                <a:ea typeface="微软雅黑" panose="020B0503020204020204" pitchFamily="34" charset="-122"/>
              </a:rPr>
              <a:t>情报学报</a:t>
            </a:r>
            <a:r>
              <a:rPr lang="en-US" altLang="zh-CN" sz="1050" dirty="0">
                <a:latin typeface="微软雅黑" panose="020B0503020204020204" pitchFamily="34" charset="-122"/>
                <a:ea typeface="微软雅黑" panose="020B0503020204020204" pitchFamily="34" charset="-122"/>
              </a:rPr>
              <a:t>, 2014 (8):788-792.</a:t>
            </a:r>
            <a:endParaRPr lang="zh-CN" altLang="en-US" sz="105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CE44AEB-DD42-47FB-A0AD-2051A5FA9845}"/>
              </a:ext>
            </a:extLst>
          </p:cNvPr>
          <p:cNvSpPr/>
          <p:nvPr/>
        </p:nvSpPr>
        <p:spPr>
          <a:xfrm>
            <a:off x="203127" y="242828"/>
            <a:ext cx="1723549" cy="400110"/>
          </a:xfrm>
          <a:prstGeom prst="rect">
            <a:avLst/>
          </a:prstGeom>
        </p:spPr>
        <p:txBody>
          <a:bodyPr wrap="none">
            <a:spAutoFit/>
          </a:bodyPr>
          <a:lstStyle/>
          <a:p>
            <a:pPr defTabSz="685800"/>
            <a:r>
              <a:rPr lang="zh-CN" altLang="en-US" sz="2000" b="1" dirty="0">
                <a:solidFill>
                  <a:prstClr val="black"/>
                </a:solidFill>
                <a:latin typeface="微软雅黑" panose="020B0503020204020204" pitchFamily="34" charset="-122"/>
                <a:ea typeface="微软雅黑" panose="020B0503020204020204" pitchFamily="34" charset="-122"/>
              </a:rPr>
              <a:t>科技报告资源</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7300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5E222671-7416-4838-A596-544580A44E83}"/>
              </a:ext>
            </a:extLst>
          </p:cNvPr>
          <p:cNvSpPr>
            <a:spLocks noGrp="1" noRot="1" noChangeArrowheads="1"/>
          </p:cNvSpPr>
          <p:nvPr>
            <p:ph type="body" idx="4294967295"/>
          </p:nvPr>
        </p:nvSpPr>
        <p:spPr>
          <a:xfrm>
            <a:off x="250825" y="1006078"/>
            <a:ext cx="8540750" cy="3623072"/>
          </a:xfrm>
        </p:spPr>
        <p:txBody>
          <a:bodyPr>
            <a:normAutofit fontScale="92500" lnSpcReduction="20000"/>
          </a:bodyPr>
          <a:lstStyle/>
          <a:p>
            <a:pPr>
              <a:lnSpc>
                <a:spcPct val="90000"/>
              </a:lnSpc>
              <a:buFont typeface="Wingdings" panose="05000000000000000000" pitchFamily="2" charset="2"/>
              <a:buChar char="Ø"/>
              <a:defRPr/>
            </a:pPr>
            <a:r>
              <a:rPr lang="zh-CN" altLang="en-US" sz="2400" b="1" dirty="0">
                <a:solidFill>
                  <a:srgbClr val="FF0000"/>
                </a:solidFill>
              </a:rPr>
              <a:t>系统性原则</a:t>
            </a:r>
          </a:p>
          <a:p>
            <a:pPr marL="0" indent="0">
              <a:lnSpc>
                <a:spcPct val="110000"/>
              </a:lnSpc>
              <a:buFont typeface="Wingdings" panose="05000000000000000000" pitchFamily="2" charset="2"/>
              <a:buNone/>
              <a:defRPr/>
            </a:pPr>
            <a:r>
              <a:rPr lang="zh-CN" altLang="en-US" sz="2400" b="1" dirty="0"/>
              <a:t>         </a:t>
            </a:r>
            <a:r>
              <a:rPr lang="zh-CN" altLang="en-US" sz="2200" dirty="0">
                <a:latin typeface="微软雅黑" panose="020B0503020204020204" pitchFamily="34" charset="-122"/>
                <a:ea typeface="微软雅黑" panose="020B0503020204020204" pitchFamily="34" charset="-122"/>
              </a:rPr>
              <a:t>是信息整序的基础。只有系统、连续的信息来源，才能有所选择、有所比较、有所分析，产生有序的信息流.</a:t>
            </a:r>
            <a:endParaRPr lang="en-US" altLang="zh-CN" sz="2200" dirty="0">
              <a:latin typeface="微软雅黑" panose="020B0503020204020204" pitchFamily="34" charset="-122"/>
              <a:ea typeface="微软雅黑" panose="020B0503020204020204" pitchFamily="34" charset="-122"/>
            </a:endParaRPr>
          </a:p>
          <a:p>
            <a:pPr marL="0" indent="0">
              <a:lnSpc>
                <a:spcPct val="110000"/>
              </a:lnSpc>
              <a:buFont typeface="Wingdings" panose="05000000000000000000" pitchFamily="2" charset="2"/>
              <a:buNone/>
              <a:defRPr/>
            </a:pPr>
            <a:r>
              <a:rPr lang="zh-CN" altLang="en-US" sz="2200" dirty="0">
                <a:latin typeface="微软雅黑" panose="020B0503020204020204" pitchFamily="34" charset="-122"/>
                <a:ea typeface="微软雅黑" panose="020B0503020204020204" pitchFamily="34" charset="-122"/>
              </a:rPr>
              <a:t>        大数据背景下，总体取代样本，能揭示更多相关性</a:t>
            </a:r>
            <a:endParaRPr lang="en-US" altLang="zh-CN" sz="220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Ø"/>
              <a:defRPr/>
            </a:pPr>
            <a:r>
              <a:rPr lang="zh-CN" altLang="en-US" sz="2400" b="1" dirty="0">
                <a:solidFill>
                  <a:srgbClr val="FF0000"/>
                </a:solidFill>
              </a:rPr>
              <a:t>针对性原则</a:t>
            </a:r>
          </a:p>
          <a:p>
            <a:pPr marL="0" indent="0">
              <a:lnSpc>
                <a:spcPct val="110000"/>
              </a:lnSpc>
              <a:buNone/>
              <a:defRPr/>
            </a:pPr>
            <a:r>
              <a:rPr lang="zh-CN" altLang="en-US" sz="2400" b="1" dirty="0"/>
              <a:t>         </a:t>
            </a:r>
            <a:r>
              <a:rPr lang="zh-CN" altLang="en-US" sz="2200" dirty="0">
                <a:latin typeface="微软雅黑" panose="020B0503020204020204" pitchFamily="34" charset="-122"/>
                <a:ea typeface="微软雅黑" panose="020B0503020204020204" pitchFamily="34" charset="-122"/>
              </a:rPr>
              <a:t>根据使用者的实际需要有目的、有重点、有选择地采集利用价值大的、适合当时当地环境条件的信息，做到有的放矢。</a:t>
            </a:r>
            <a:endParaRPr lang="en-US" altLang="zh-CN" sz="2200" dirty="0">
              <a:latin typeface="微软雅黑" panose="020B0503020204020204" pitchFamily="34" charset="-122"/>
              <a:ea typeface="微软雅黑" panose="020B0503020204020204" pitchFamily="34" charset="-122"/>
            </a:endParaRPr>
          </a:p>
          <a:p>
            <a:pPr marL="0" indent="0">
              <a:lnSpc>
                <a:spcPct val="110000"/>
              </a:lnSpc>
              <a:buNone/>
              <a:defRPr/>
            </a:pPr>
            <a:r>
              <a:rPr lang="zh-CN" altLang="en-US" sz="2200" dirty="0">
                <a:latin typeface="微软雅黑" panose="020B0503020204020204" pitchFamily="34" charset="-122"/>
                <a:ea typeface="微软雅黑" panose="020B0503020204020204" pitchFamily="34" charset="-122"/>
              </a:rPr>
              <a:t>例如，人口普查、质量检查、安全管理、科学研究</a:t>
            </a:r>
            <a:r>
              <a:rPr lang="en-US" altLang="zh-CN"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Ø"/>
              <a:defRPr/>
            </a:pPr>
            <a:r>
              <a:rPr lang="zh-CN" altLang="en-US" sz="2400" b="1" dirty="0">
                <a:solidFill>
                  <a:srgbClr val="FF0000"/>
                </a:solidFill>
              </a:rPr>
              <a:t>及时性原则</a:t>
            </a:r>
          </a:p>
          <a:p>
            <a:pPr marL="0" indent="0">
              <a:lnSpc>
                <a:spcPct val="110000"/>
              </a:lnSpc>
              <a:buNone/>
              <a:defRPr/>
            </a:pPr>
            <a:r>
              <a:rPr lang="zh-CN" altLang="en-US" sz="2400" b="1" dirty="0"/>
              <a:t>        </a:t>
            </a:r>
            <a:r>
              <a:rPr lang="zh-CN" altLang="en-US" sz="2200" dirty="0">
                <a:latin typeface="微软雅黑" panose="020B0503020204020204" pitchFamily="34" charset="-122"/>
                <a:ea typeface="微软雅黑" panose="020B0503020204020204" pitchFamily="34" charset="-122"/>
              </a:rPr>
              <a:t>信息是有时效的。信息采集应能及时反映事物发展的最新情况，方能使信息的效用得到最大发。</a:t>
            </a:r>
          </a:p>
        </p:txBody>
      </p:sp>
      <p:sp>
        <p:nvSpPr>
          <p:cNvPr id="2" name="矩形 1">
            <a:extLst>
              <a:ext uri="{FF2B5EF4-FFF2-40B4-BE49-F238E27FC236}">
                <a16:creationId xmlns:a16="http://schemas.microsoft.com/office/drawing/2014/main" id="{D52570D8-B427-49A1-B181-3782786F7D22}"/>
              </a:ext>
            </a:extLst>
          </p:cNvPr>
          <p:cNvSpPr/>
          <p:nvPr/>
        </p:nvSpPr>
        <p:spPr>
          <a:xfrm>
            <a:off x="323528" y="0"/>
            <a:ext cx="4358886" cy="646331"/>
          </a:xfrm>
          <a:prstGeom prst="rect">
            <a:avLst/>
          </a:prstGeom>
        </p:spPr>
        <p:txBody>
          <a:bodyPr wrap="none">
            <a:spAutoFit/>
          </a:bodyPr>
          <a:lstStyle/>
          <a:p>
            <a:pPr>
              <a:spcBef>
                <a:spcPct val="0"/>
              </a:spcBef>
              <a:buClrTx/>
              <a:buSzTx/>
              <a:buFontTx/>
              <a:buNone/>
            </a:pPr>
            <a:r>
              <a:rPr lang="en-US" altLang="zh-CN" sz="3600" b="1" dirty="0">
                <a:solidFill>
                  <a:srgbClr val="660066"/>
                </a:solidFill>
                <a:latin typeface="黑体" panose="02010609060101010101" pitchFamily="49" charset="-122"/>
                <a:ea typeface="黑体" panose="02010609060101010101" pitchFamily="49" charset="-122"/>
              </a:rPr>
              <a:t>4.1.2 </a:t>
            </a:r>
            <a:r>
              <a:rPr lang="zh-CN" altLang="en-US" sz="3600" b="1" dirty="0">
                <a:solidFill>
                  <a:srgbClr val="660066"/>
                </a:solidFill>
                <a:latin typeface="黑体" panose="02010609060101010101" pitchFamily="49" charset="-122"/>
                <a:ea typeface="黑体" panose="02010609060101010101" pitchFamily="49" charset="-122"/>
              </a:rPr>
              <a:t>信息采集原则</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25F47E05-A512-4CBF-B26F-A5710FC26C26}"/>
              </a:ext>
            </a:extLst>
          </p:cNvPr>
          <p:cNvSpPr>
            <a:spLocks noGrp="1"/>
          </p:cNvSpPr>
          <p:nvPr>
            <p:ph idx="1"/>
          </p:nvPr>
        </p:nvSpPr>
        <p:spPr>
          <a:xfrm>
            <a:off x="250825" y="951310"/>
            <a:ext cx="8540750" cy="3870737"/>
          </a:xfrm>
        </p:spPr>
        <p:txBody>
          <a:bodyPr>
            <a:normAutofit fontScale="77500" lnSpcReduction="20000"/>
          </a:bodyPr>
          <a:lstStyle/>
          <a:p>
            <a:r>
              <a:rPr lang="zh-CN" altLang="en-US" sz="2600" b="1" dirty="0"/>
              <a:t>案例</a:t>
            </a:r>
            <a:r>
              <a:rPr lang="en-US" altLang="zh-CN" sz="2600" b="1" dirty="0"/>
              <a:t>2</a:t>
            </a:r>
            <a:r>
              <a:rPr lang="zh-CN" altLang="en-US" sz="2600" b="1" dirty="0"/>
              <a:t>：日本是如何采集大庆油田信息？</a:t>
            </a:r>
            <a:endParaRPr lang="en-US" altLang="zh-CN" sz="2600" b="1" dirty="0"/>
          </a:p>
          <a:p>
            <a:pPr>
              <a:lnSpc>
                <a:spcPct val="150000"/>
              </a:lnSpc>
            </a:pPr>
            <a:r>
              <a:rPr lang="zh-CN" altLang="en-US" sz="2200" b="1" dirty="0"/>
              <a:t>中国二十世纪六十年代开发大庆油田初期，日本为了确定能否和中国做成炼油设备的交易，迫切需要知道大庆油田的情报，但是油田的位置、规模和加工能力对外是严格保密的。</a:t>
            </a:r>
            <a:endParaRPr lang="en-US" altLang="zh-CN" sz="2200" b="1" dirty="0"/>
          </a:p>
          <a:p>
            <a:pPr>
              <a:lnSpc>
                <a:spcPct val="150000"/>
              </a:lnSpc>
              <a:buFont typeface="Wingdings" panose="05000000000000000000" pitchFamily="2" charset="2"/>
              <a:buChar char="Ø"/>
            </a:pPr>
            <a:r>
              <a:rPr lang="zh-CN" altLang="en-US" sz="2200" b="1" dirty="0"/>
              <a:t>日本情报机构从</a:t>
            </a:r>
            <a:r>
              <a:rPr lang="en-US" altLang="zh-CN" sz="2200" b="1" dirty="0"/>
              <a:t>1964</a:t>
            </a:r>
            <a:r>
              <a:rPr lang="zh-CN" altLang="en-US" sz="2200" b="1" dirty="0"/>
              <a:t>年的</a:t>
            </a:r>
            <a:r>
              <a:rPr lang="en-US" altLang="zh-CN" sz="2200" b="1" dirty="0"/>
              <a:t>《</a:t>
            </a:r>
            <a:r>
              <a:rPr lang="zh-CN" altLang="en-US" sz="2200" b="1" dirty="0"/>
              <a:t>人民日报</a:t>
            </a:r>
            <a:r>
              <a:rPr lang="en-US" altLang="zh-CN" sz="2200" b="1" dirty="0"/>
              <a:t>》</a:t>
            </a:r>
            <a:r>
              <a:rPr lang="zh-CN" altLang="en-US" sz="2200" b="1" dirty="0"/>
              <a:t>上看到了题为</a:t>
            </a:r>
            <a:r>
              <a:rPr lang="en-US" altLang="zh-CN" sz="2200" b="1" dirty="0"/>
              <a:t>《</a:t>
            </a:r>
            <a:r>
              <a:rPr lang="zh-CN" altLang="en-US" sz="2200" b="1" dirty="0"/>
              <a:t>大庆精神大庆人</a:t>
            </a:r>
            <a:r>
              <a:rPr lang="en-US" altLang="zh-CN" sz="2200" b="1" dirty="0"/>
              <a:t>》</a:t>
            </a:r>
            <a:r>
              <a:rPr lang="zh-CN" altLang="en-US" sz="2200" b="1" dirty="0"/>
              <a:t>的报道，从而判断出中国的大庆油田确有其事。以此为线索，日本情报机构开始全面搜集中国报刊、杂志上有关大庆的报道。</a:t>
            </a:r>
            <a:endParaRPr lang="en-US" altLang="zh-CN" sz="2200" b="1" dirty="0"/>
          </a:p>
          <a:p>
            <a:pPr>
              <a:lnSpc>
                <a:spcPct val="150000"/>
              </a:lnSpc>
              <a:buFont typeface="Wingdings" panose="05000000000000000000" pitchFamily="2" charset="2"/>
              <a:buChar char="Ø"/>
            </a:pPr>
            <a:r>
              <a:rPr lang="en-US" altLang="zh-CN" sz="2200" b="1" dirty="0"/>
              <a:t>1966</a:t>
            </a:r>
            <a:r>
              <a:rPr lang="zh-CN" altLang="en-US" sz="2200" b="1" dirty="0"/>
              <a:t>年的一期</a:t>
            </a:r>
            <a:r>
              <a:rPr lang="en-US" altLang="zh-CN" sz="2200" b="1" dirty="0"/>
              <a:t>《</a:t>
            </a:r>
            <a:r>
              <a:rPr lang="zh-CN" altLang="en-US" sz="2200" b="1" dirty="0"/>
              <a:t>中国画报</a:t>
            </a:r>
            <a:r>
              <a:rPr lang="en-US" altLang="zh-CN" sz="2200" b="1" dirty="0"/>
              <a:t>》</a:t>
            </a:r>
            <a:r>
              <a:rPr lang="zh-CN" altLang="en-US" sz="2200" b="1" dirty="0"/>
              <a:t>上，日本情报机构看到了王进喜站在钻机旁的那张著名的照片，他们根据照片上王进喜的服装衣着确定，只有在北纬</a:t>
            </a:r>
            <a:r>
              <a:rPr lang="en-US" altLang="zh-CN" sz="2200" b="1" dirty="0"/>
              <a:t>46</a:t>
            </a:r>
            <a:r>
              <a:rPr lang="zh-CN" altLang="en-US" sz="2200" b="1" dirty="0"/>
              <a:t>度至</a:t>
            </a:r>
            <a:r>
              <a:rPr lang="en-US" altLang="zh-CN" sz="2200" b="1" dirty="0"/>
              <a:t>48</a:t>
            </a:r>
            <a:r>
              <a:rPr lang="zh-CN" altLang="en-US" sz="2200" b="1" dirty="0"/>
              <a:t>度的区域内冬季才有可能穿这样的衣服，因此大庆油田可能在冬季为零下三十度的齐齐哈尔与哈尔滨之间的东北北部地区</a:t>
            </a:r>
            <a:r>
              <a:rPr lang="zh-CN" altLang="en-US" sz="2200" dirty="0"/>
              <a:t>。</a:t>
            </a:r>
          </a:p>
        </p:txBody>
      </p:sp>
      <p:sp>
        <p:nvSpPr>
          <p:cNvPr id="3" name="标题 1">
            <a:extLst>
              <a:ext uri="{FF2B5EF4-FFF2-40B4-BE49-F238E27FC236}">
                <a16:creationId xmlns:a16="http://schemas.microsoft.com/office/drawing/2014/main" id="{5BCF9CB2-7529-48C8-9475-EB3D9C064DB1}"/>
              </a:ext>
            </a:extLst>
          </p:cNvPr>
          <p:cNvSpPr>
            <a:spLocks noGrp="1"/>
          </p:cNvSpPr>
          <p:nvPr>
            <p:ph type="title"/>
          </p:nvPr>
        </p:nvSpPr>
        <p:spPr>
          <a:xfrm>
            <a:off x="334963" y="16669"/>
            <a:ext cx="8540750" cy="857250"/>
          </a:xfrm>
        </p:spPr>
        <p:txBody>
          <a:bodyPr/>
          <a:lstStyle/>
          <a:p>
            <a:r>
              <a:rPr lang="en-US" altLang="zh-CN" dirty="0"/>
              <a:t> </a:t>
            </a:r>
            <a:r>
              <a:rPr lang="zh-CN" altLang="en-US" sz="3600" b="1" dirty="0">
                <a:solidFill>
                  <a:srgbClr val="660066"/>
                </a:solidFill>
                <a:latin typeface="黑体" panose="02010609060101010101" pitchFamily="49" charset="-122"/>
                <a:ea typeface="黑体" panose="02010609060101010101" pitchFamily="49" charset="-122"/>
              </a:rPr>
              <a:t>信息采集案例二</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1141E0E1-4379-423D-9A1D-AD49282AA89F}"/>
              </a:ext>
            </a:extLst>
          </p:cNvPr>
          <p:cNvSpPr>
            <a:spLocks noGrp="1" noRot="1" noChangeArrowheads="1"/>
          </p:cNvSpPr>
          <p:nvPr>
            <p:ph type="body" idx="4294967295"/>
          </p:nvPr>
        </p:nvSpPr>
        <p:spPr>
          <a:xfrm>
            <a:off x="539552" y="915566"/>
            <a:ext cx="8229600" cy="3960440"/>
          </a:xfrm>
        </p:spPr>
        <p:txBody>
          <a:bodyPr>
            <a:normAutofit/>
          </a:bodyPr>
          <a:lstStyle/>
          <a:p>
            <a:pPr>
              <a:lnSpc>
                <a:spcPct val="110000"/>
              </a:lnSpc>
              <a:buFont typeface="Wingdings" panose="05000000000000000000" pitchFamily="2" charset="2"/>
              <a:buChar char="Ø"/>
              <a:defRPr/>
            </a:pPr>
            <a:r>
              <a:rPr lang="zh-CN" altLang="en-US" sz="2200" b="1" dirty="0">
                <a:solidFill>
                  <a:srgbClr val="FF0000"/>
                </a:solidFill>
              </a:rPr>
              <a:t>可靠性原则</a:t>
            </a:r>
          </a:p>
          <a:p>
            <a:pPr marL="0" lvl="1" indent="0">
              <a:lnSpc>
                <a:spcPct val="110000"/>
              </a:lnSpc>
              <a:buClr>
                <a:schemeClr val="tx1"/>
              </a:buClr>
              <a:buSzPct val="100000"/>
              <a:buNone/>
              <a:defRPr/>
            </a:pPr>
            <a:r>
              <a:rPr lang="zh-CN" altLang="en-US" sz="2000" dirty="0">
                <a:latin typeface="微软雅黑" panose="020B0503020204020204" pitchFamily="34" charset="-122"/>
                <a:ea typeface="微软雅黑" panose="020B0503020204020204" pitchFamily="34" charset="-122"/>
              </a:rPr>
              <a:t>      真实可靠的信息是正确决策的重要保证。</a:t>
            </a:r>
            <a:r>
              <a:rPr lang="zh-CN" altLang="en-US" sz="2000" b="1" dirty="0"/>
              <a:t>        </a:t>
            </a:r>
          </a:p>
          <a:p>
            <a:pPr>
              <a:lnSpc>
                <a:spcPct val="110000"/>
              </a:lnSpc>
              <a:buFont typeface="Wingdings" panose="05000000000000000000" pitchFamily="2" charset="2"/>
              <a:buChar char="Ø"/>
              <a:defRPr/>
            </a:pPr>
            <a:r>
              <a:rPr lang="zh-CN" altLang="en-US" sz="2200" b="1" dirty="0">
                <a:solidFill>
                  <a:srgbClr val="FF0000"/>
                </a:solidFill>
              </a:rPr>
              <a:t>方便，经济性原则</a:t>
            </a:r>
          </a:p>
          <a:p>
            <a:pPr marL="457200" lvl="1" indent="0">
              <a:lnSpc>
                <a:spcPct val="110000"/>
              </a:lnSpc>
              <a:buClr>
                <a:schemeClr val="tx1"/>
              </a:buClr>
              <a:buSzPct val="100000"/>
              <a:buNone/>
              <a:defRPr/>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信息环境复杂，必需加以选择才能避免浪费，分清主次与真伪。</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pPr>
              <a:lnSpc>
                <a:spcPct val="110000"/>
              </a:lnSpc>
              <a:buFont typeface="Wingdings" panose="05000000000000000000" pitchFamily="2" charset="2"/>
              <a:buChar char="Ø"/>
              <a:defRPr/>
            </a:pPr>
            <a:r>
              <a:rPr lang="zh-CN" altLang="en-US" sz="2200" b="1" dirty="0">
                <a:solidFill>
                  <a:srgbClr val="FF0000"/>
                </a:solidFill>
              </a:rPr>
              <a:t>计划性原则</a:t>
            </a:r>
            <a:endParaRPr lang="en-US" altLang="zh-CN" sz="2200" b="1" dirty="0">
              <a:solidFill>
                <a:srgbClr val="FF0000"/>
              </a:solidFill>
            </a:endParaRPr>
          </a:p>
          <a:p>
            <a:pPr marL="400050" lvl="1" indent="0">
              <a:lnSpc>
                <a:spcPct val="110000"/>
              </a:lnSpc>
              <a:buFont typeface="Wingdings" panose="05000000000000000000" pitchFamily="2" charset="2"/>
              <a:buNone/>
              <a:defRPr/>
            </a:pPr>
            <a:r>
              <a:rPr lang="en-US" altLang="zh-CN" sz="24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计划：采集信息的内容范围，精度，数量，费用等；</a:t>
            </a:r>
            <a:endParaRPr lang="en-US" altLang="zh-CN" sz="2000" dirty="0">
              <a:latin typeface="微软雅黑" panose="020B0503020204020204" pitchFamily="34" charset="-122"/>
              <a:ea typeface="微软雅黑" panose="020B0503020204020204" pitchFamily="34" charset="-122"/>
            </a:endParaRPr>
          </a:p>
          <a:p>
            <a:pPr marL="400050" lvl="1" indent="0">
              <a:lnSpc>
                <a:spcPct val="110000"/>
              </a:lnSpc>
              <a:buFont typeface="Wingdings" panose="05000000000000000000" pitchFamily="2" charset="2"/>
              <a:buNone/>
              <a:defRPr/>
            </a:pPr>
            <a:r>
              <a:rPr lang="zh-CN" altLang="en-US" sz="2000" dirty="0">
                <a:latin typeface="微软雅黑" panose="020B0503020204020204" pitchFamily="34" charset="-122"/>
                <a:ea typeface="微软雅黑" panose="020B0503020204020204" pitchFamily="34" charset="-122"/>
              </a:rPr>
              <a:t>  信息采集计划可分为：时间计划和内容计划</a:t>
            </a:r>
            <a:endParaRPr lang="en-US" altLang="zh-CN" sz="2400" dirty="0">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Ø"/>
              <a:defRPr/>
            </a:pPr>
            <a:r>
              <a:rPr lang="zh-CN" altLang="en-US" sz="2200" b="1" dirty="0">
                <a:solidFill>
                  <a:srgbClr val="FF0000"/>
                </a:solidFill>
              </a:rPr>
              <a:t>预见性原则</a:t>
            </a:r>
          </a:p>
          <a:p>
            <a:pPr marL="457200" lvl="1" indent="0">
              <a:lnSpc>
                <a:spcPct val="110000"/>
              </a:lnSpc>
              <a:buClr>
                <a:schemeClr val="tx1"/>
              </a:buClr>
              <a:buSzPct val="100000"/>
              <a:buNone/>
              <a:defRPr/>
            </a:pP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14296"/>
            <a:ext cx="571472" cy="428628"/>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803659"/>
            <a:ext cx="357158" cy="433985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id="{3A358D0B-B25C-4F98-A6B9-0C96E193DE70}"/>
              </a:ext>
            </a:extLst>
          </p:cNvPr>
          <p:cNvPicPr>
            <a:picLocks noChangeAspect="1" noChangeArrowheads="1"/>
          </p:cNvPicPr>
          <p:nvPr/>
        </p:nvPicPr>
        <p:blipFill>
          <a:blip r:embed="rId3"/>
          <a:srcRect/>
          <a:stretch>
            <a:fillRect/>
          </a:stretch>
        </p:blipFill>
        <p:spPr bwMode="auto">
          <a:xfrm>
            <a:off x="0" y="677191"/>
            <a:ext cx="9144000" cy="177680"/>
          </a:xfrm>
          <a:prstGeom prst="rect">
            <a:avLst/>
          </a:prstGeom>
          <a:noFill/>
        </p:spPr>
      </p:pic>
      <p:sp>
        <p:nvSpPr>
          <p:cNvPr id="3" name="文本框 2">
            <a:extLst>
              <a:ext uri="{FF2B5EF4-FFF2-40B4-BE49-F238E27FC236}">
                <a16:creationId xmlns:a16="http://schemas.microsoft.com/office/drawing/2014/main" id="{794B313A-ABBC-478F-BC9E-607FBD03A6A0}"/>
              </a:ext>
            </a:extLst>
          </p:cNvPr>
          <p:cNvSpPr txBox="1"/>
          <p:nvPr/>
        </p:nvSpPr>
        <p:spPr>
          <a:xfrm>
            <a:off x="339488" y="2409733"/>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4.2  </a:t>
            </a:r>
            <a:r>
              <a:rPr lang="zh-CN" altLang="en-US" sz="3600" b="1" dirty="0">
                <a:solidFill>
                  <a:srgbClr val="660066"/>
                </a:solidFill>
                <a:latin typeface="微软雅黑" panose="020B0503020204020204" pitchFamily="34" charset="-122"/>
                <a:ea typeface="微软雅黑" panose="020B0503020204020204" pitchFamily="34" charset="-122"/>
              </a:rPr>
              <a:t>信息采集方法</a:t>
            </a:r>
          </a:p>
        </p:txBody>
      </p:sp>
    </p:spTree>
    <p:extLst>
      <p:ext uri="{BB962C8B-B14F-4D97-AF65-F5344CB8AC3E}">
        <p14:creationId xmlns:p14="http://schemas.microsoft.com/office/powerpoint/2010/main" val="205126073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C36BD9-1619-494F-9AC6-1F42ABBD8E78}"/>
              </a:ext>
            </a:extLst>
          </p:cNvPr>
          <p:cNvSpPr>
            <a:spLocks noGrp="1"/>
          </p:cNvSpPr>
          <p:nvPr>
            <p:ph idx="1"/>
          </p:nvPr>
        </p:nvSpPr>
        <p:spPr>
          <a:xfrm>
            <a:off x="301625" y="1168004"/>
            <a:ext cx="8540750" cy="3145631"/>
          </a:xfrm>
        </p:spPr>
        <p:txBody>
          <a:bodyPr>
            <a:normAutofit fontScale="92500" lnSpcReduction="20000"/>
          </a:bodyPr>
          <a:lstStyle/>
          <a:p>
            <a:pPr>
              <a:defRPr/>
            </a:pPr>
            <a:r>
              <a:rPr lang="zh-CN" altLang="en-US" sz="2800" b="1" dirty="0"/>
              <a:t>思考：如果计划周末去苏州旅游，如何采集周末苏州的天气信息？</a:t>
            </a:r>
            <a:endParaRPr lang="en-US" altLang="zh-CN" sz="2800" b="1" dirty="0"/>
          </a:p>
          <a:p>
            <a:pPr marL="0" indent="0">
              <a:buFont typeface="Wingdings" panose="05000000000000000000" pitchFamily="2" charset="2"/>
              <a:buNone/>
              <a:defRPr/>
            </a:pPr>
            <a:endParaRPr lang="en-US" altLang="zh-CN" b="1" dirty="0"/>
          </a:p>
          <a:p>
            <a:pPr marL="0" indent="0">
              <a:buFont typeface="Wingdings" panose="05000000000000000000" pitchFamily="2" charset="2"/>
              <a:buNone/>
              <a:defRPr/>
            </a:pPr>
            <a:r>
              <a:rPr lang="en-US" altLang="zh-CN" b="1" dirty="0"/>
              <a:t>    </a:t>
            </a: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zh-CN" altLang="en-US" dirty="0"/>
              <a:t>哪种最好？</a:t>
            </a:r>
            <a:endParaRPr lang="en-US" altLang="zh-CN" dirty="0"/>
          </a:p>
          <a:p>
            <a:pPr marL="0" indent="0">
              <a:buFont typeface="Wingdings" panose="05000000000000000000" pitchFamily="2" charset="2"/>
              <a:buNone/>
              <a:defRPr/>
            </a:pPr>
            <a:r>
              <a:rPr lang="zh-CN" altLang="en-US" dirty="0"/>
              <a:t>为什么？</a:t>
            </a:r>
          </a:p>
        </p:txBody>
      </p:sp>
      <p:pic>
        <p:nvPicPr>
          <p:cNvPr id="53252" name="图片 3">
            <a:extLst>
              <a:ext uri="{FF2B5EF4-FFF2-40B4-BE49-F238E27FC236}">
                <a16:creationId xmlns:a16="http://schemas.microsoft.com/office/drawing/2014/main" id="{89181C44-F0AB-4F73-873F-0674EAA97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1707356"/>
            <a:ext cx="807085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594396-275C-4949-8CF7-C7231734E970}"/>
              </a:ext>
            </a:extLst>
          </p:cNvPr>
          <p:cNvSpPr>
            <a:spLocks noGrp="1"/>
          </p:cNvSpPr>
          <p:nvPr>
            <p:ph idx="1"/>
          </p:nvPr>
        </p:nvSpPr>
        <p:spPr/>
        <p:txBody>
          <a:bodyPr/>
          <a:lstStyle/>
          <a:p>
            <a:pPr>
              <a:defRPr/>
            </a:pPr>
            <a:r>
              <a:rPr lang="zh-CN" altLang="en-US" dirty="0"/>
              <a:t>从这个例子中可以归纳信息获取需要经过的一般过程（一次典型的信息搜寻行为）</a:t>
            </a:r>
            <a:endParaRPr lang="en-US" altLang="zh-CN" dirty="0"/>
          </a:p>
          <a:p>
            <a:pPr marL="0" indent="0">
              <a:buFont typeface="Wingdings" panose="05000000000000000000" pitchFamily="2" charset="2"/>
              <a:buNone/>
              <a:defRPr/>
            </a:pPr>
            <a:r>
              <a:rPr lang="zh-CN" altLang="en-US" sz="2400" dirty="0"/>
              <a:t>     </a:t>
            </a:r>
            <a:endParaRPr lang="en-US" altLang="zh-CN" sz="2400" dirty="0"/>
          </a:p>
          <a:p>
            <a:pPr marL="0" indent="0">
              <a:buFont typeface="Wingdings" panose="05000000000000000000" pitchFamily="2" charset="2"/>
              <a:buNone/>
              <a:defRPr/>
            </a:pPr>
            <a:endParaRPr lang="en-US" altLang="zh-CN" dirty="0"/>
          </a:p>
        </p:txBody>
      </p:sp>
      <p:grpSp>
        <p:nvGrpSpPr>
          <p:cNvPr id="8" name="组合 7">
            <a:extLst>
              <a:ext uri="{FF2B5EF4-FFF2-40B4-BE49-F238E27FC236}">
                <a16:creationId xmlns:a16="http://schemas.microsoft.com/office/drawing/2014/main" id="{E86230D4-DCF3-479A-AB58-553C57BAAC12}"/>
              </a:ext>
            </a:extLst>
          </p:cNvPr>
          <p:cNvGrpSpPr/>
          <p:nvPr/>
        </p:nvGrpSpPr>
        <p:grpSpPr>
          <a:xfrm>
            <a:off x="460590" y="2844107"/>
            <a:ext cx="7708486" cy="667080"/>
            <a:chOff x="460590" y="3792143"/>
            <a:chExt cx="7708486" cy="889440"/>
          </a:xfrm>
          <a:scene3d>
            <a:camera prst="perspectiveLeft" zoom="91000"/>
            <a:lightRig rig="threePt" dir="t">
              <a:rot lat="0" lon="0" rev="20640000"/>
            </a:lightRig>
          </a:scene3d>
        </p:grpSpPr>
        <p:sp>
          <p:nvSpPr>
            <p:cNvPr id="9" name="任意多边形: 形状 8">
              <a:extLst>
                <a:ext uri="{FF2B5EF4-FFF2-40B4-BE49-F238E27FC236}">
                  <a16:creationId xmlns:a16="http://schemas.microsoft.com/office/drawing/2014/main" id="{1C8E6DA3-7F3E-46D8-A91E-717A48A21515}"/>
                </a:ext>
              </a:extLst>
            </p:cNvPr>
            <p:cNvSpPr/>
            <p:nvPr/>
          </p:nvSpPr>
          <p:spPr>
            <a:xfrm>
              <a:off x="460590" y="3792143"/>
              <a:ext cx="1482401" cy="889440"/>
            </a:xfrm>
            <a:custGeom>
              <a:avLst/>
              <a:gdLst>
                <a:gd name="connsiteX0" fmla="*/ 0 w 1482401"/>
                <a:gd name="connsiteY0" fmla="*/ 88944 h 889440"/>
                <a:gd name="connsiteX1" fmla="*/ 88944 w 1482401"/>
                <a:gd name="connsiteY1" fmla="*/ 0 h 889440"/>
                <a:gd name="connsiteX2" fmla="*/ 1393457 w 1482401"/>
                <a:gd name="connsiteY2" fmla="*/ 0 h 889440"/>
                <a:gd name="connsiteX3" fmla="*/ 1482401 w 1482401"/>
                <a:gd name="connsiteY3" fmla="*/ 88944 h 889440"/>
                <a:gd name="connsiteX4" fmla="*/ 1482401 w 1482401"/>
                <a:gd name="connsiteY4" fmla="*/ 800496 h 889440"/>
                <a:gd name="connsiteX5" fmla="*/ 1393457 w 1482401"/>
                <a:gd name="connsiteY5" fmla="*/ 889440 h 889440"/>
                <a:gd name="connsiteX6" fmla="*/ 88944 w 1482401"/>
                <a:gd name="connsiteY6" fmla="*/ 889440 h 889440"/>
                <a:gd name="connsiteX7" fmla="*/ 0 w 1482401"/>
                <a:gd name="connsiteY7" fmla="*/ 800496 h 889440"/>
                <a:gd name="connsiteX8" fmla="*/ 0 w 1482401"/>
                <a:gd name="connsiteY8" fmla="*/ 88944 h 88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401" h="889440">
                  <a:moveTo>
                    <a:pt x="0" y="88944"/>
                  </a:moveTo>
                  <a:cubicBezTo>
                    <a:pt x="0" y="39822"/>
                    <a:pt x="39822" y="0"/>
                    <a:pt x="88944" y="0"/>
                  </a:cubicBezTo>
                  <a:lnTo>
                    <a:pt x="1393457" y="0"/>
                  </a:lnTo>
                  <a:cubicBezTo>
                    <a:pt x="1442579" y="0"/>
                    <a:pt x="1482401" y="39822"/>
                    <a:pt x="1482401" y="88944"/>
                  </a:cubicBezTo>
                  <a:lnTo>
                    <a:pt x="1482401" y="800496"/>
                  </a:lnTo>
                  <a:cubicBezTo>
                    <a:pt x="1482401" y="849618"/>
                    <a:pt x="1442579" y="889440"/>
                    <a:pt x="1393457" y="889440"/>
                  </a:cubicBezTo>
                  <a:lnTo>
                    <a:pt x="88944" y="889440"/>
                  </a:lnTo>
                  <a:cubicBezTo>
                    <a:pt x="39822" y="889440"/>
                    <a:pt x="0" y="849618"/>
                    <a:pt x="0" y="800496"/>
                  </a:cubicBezTo>
                  <a:lnTo>
                    <a:pt x="0" y="88944"/>
                  </a:lnTo>
                  <a:close/>
                </a:path>
              </a:pathLst>
            </a:custGeom>
            <a:sp3d extrusionH="50600" prstMaterial="metal">
              <a:bevelT w="101600" h="80600" prst="relaxedInset"/>
              <a:bevelB w="80600" h="80600" prst="relaxedInset"/>
            </a:sp3d>
          </p:spPr>
          <p:style>
            <a:lnRef idx="0">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09871" tIns="109871" rIns="109871" bIns="109871"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确定信息需求</a:t>
              </a:r>
            </a:p>
          </p:txBody>
        </p:sp>
        <p:sp>
          <p:nvSpPr>
            <p:cNvPr id="10" name="任意多边形: 形状 9">
              <a:extLst>
                <a:ext uri="{FF2B5EF4-FFF2-40B4-BE49-F238E27FC236}">
                  <a16:creationId xmlns:a16="http://schemas.microsoft.com/office/drawing/2014/main" id="{019AF080-98F1-4CA9-A15A-6A953DB90A28}"/>
                </a:ext>
              </a:extLst>
            </p:cNvPr>
            <p:cNvSpPr/>
            <p:nvPr/>
          </p:nvSpPr>
          <p:spPr>
            <a:xfrm>
              <a:off x="2091231" y="4053046"/>
              <a:ext cx="314269" cy="367635"/>
            </a:xfrm>
            <a:custGeom>
              <a:avLst/>
              <a:gdLst>
                <a:gd name="connsiteX0" fmla="*/ 0 w 314269"/>
                <a:gd name="connsiteY0" fmla="*/ 73527 h 367635"/>
                <a:gd name="connsiteX1" fmla="*/ 157135 w 314269"/>
                <a:gd name="connsiteY1" fmla="*/ 73527 h 367635"/>
                <a:gd name="connsiteX2" fmla="*/ 157135 w 314269"/>
                <a:gd name="connsiteY2" fmla="*/ 0 h 367635"/>
                <a:gd name="connsiteX3" fmla="*/ 314269 w 314269"/>
                <a:gd name="connsiteY3" fmla="*/ 183818 h 367635"/>
                <a:gd name="connsiteX4" fmla="*/ 157135 w 314269"/>
                <a:gd name="connsiteY4" fmla="*/ 367635 h 367635"/>
                <a:gd name="connsiteX5" fmla="*/ 157135 w 314269"/>
                <a:gd name="connsiteY5" fmla="*/ 294108 h 367635"/>
                <a:gd name="connsiteX6" fmla="*/ 0 w 314269"/>
                <a:gd name="connsiteY6" fmla="*/ 294108 h 367635"/>
                <a:gd name="connsiteX7" fmla="*/ 0 w 314269"/>
                <a:gd name="connsiteY7" fmla="*/ 73527 h 3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 h="367635">
                  <a:moveTo>
                    <a:pt x="0" y="73527"/>
                  </a:moveTo>
                  <a:lnTo>
                    <a:pt x="157135" y="73527"/>
                  </a:lnTo>
                  <a:lnTo>
                    <a:pt x="157135" y="0"/>
                  </a:lnTo>
                  <a:lnTo>
                    <a:pt x="314269" y="183818"/>
                  </a:lnTo>
                  <a:lnTo>
                    <a:pt x="157135" y="367635"/>
                  </a:lnTo>
                  <a:lnTo>
                    <a:pt x="157135" y="294108"/>
                  </a:lnTo>
                  <a:lnTo>
                    <a:pt x="0" y="294108"/>
                  </a:lnTo>
                  <a:lnTo>
                    <a:pt x="0" y="73527"/>
                  </a:lnTo>
                  <a:close/>
                </a:path>
              </a:pathLst>
            </a:custGeom>
            <a:sp3d z="-110000">
              <a:bevelT w="40600" h="20600" prst="relaxedInse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p:style>
          <p:txBody>
            <a:bodyPr spcFirstLastPara="0" vert="horz" wrap="square" lIns="0" tIns="73527" rIns="94281" bIns="73527" numCol="1" spcCol="1270" anchor="ctr" anchorCtr="0">
              <a:noAutofit/>
            </a:bodyPr>
            <a:lstStyle/>
            <a:p>
              <a:pPr marL="0" lvl="0" indent="0" algn="ctr" defTabSz="666750">
                <a:lnSpc>
                  <a:spcPct val="90000"/>
                </a:lnSpc>
                <a:spcBef>
                  <a:spcPct val="0"/>
                </a:spcBef>
                <a:spcAft>
                  <a:spcPct val="35000"/>
                </a:spcAft>
                <a:buNone/>
              </a:pPr>
              <a:endParaRPr lang="zh-CN" altLang="en-US" sz="1500" kern="1200"/>
            </a:p>
          </p:txBody>
        </p:sp>
        <p:sp>
          <p:nvSpPr>
            <p:cNvPr id="11" name="任意多边形: 形状 10">
              <a:extLst>
                <a:ext uri="{FF2B5EF4-FFF2-40B4-BE49-F238E27FC236}">
                  <a16:creationId xmlns:a16="http://schemas.microsoft.com/office/drawing/2014/main" id="{86E96106-83C7-447E-92D6-A413ED581146}"/>
                </a:ext>
              </a:extLst>
            </p:cNvPr>
            <p:cNvSpPr/>
            <p:nvPr/>
          </p:nvSpPr>
          <p:spPr>
            <a:xfrm>
              <a:off x="2535952" y="3792143"/>
              <a:ext cx="1482401" cy="889440"/>
            </a:xfrm>
            <a:custGeom>
              <a:avLst/>
              <a:gdLst>
                <a:gd name="connsiteX0" fmla="*/ 0 w 1482401"/>
                <a:gd name="connsiteY0" fmla="*/ 88944 h 889440"/>
                <a:gd name="connsiteX1" fmla="*/ 88944 w 1482401"/>
                <a:gd name="connsiteY1" fmla="*/ 0 h 889440"/>
                <a:gd name="connsiteX2" fmla="*/ 1393457 w 1482401"/>
                <a:gd name="connsiteY2" fmla="*/ 0 h 889440"/>
                <a:gd name="connsiteX3" fmla="*/ 1482401 w 1482401"/>
                <a:gd name="connsiteY3" fmla="*/ 88944 h 889440"/>
                <a:gd name="connsiteX4" fmla="*/ 1482401 w 1482401"/>
                <a:gd name="connsiteY4" fmla="*/ 800496 h 889440"/>
                <a:gd name="connsiteX5" fmla="*/ 1393457 w 1482401"/>
                <a:gd name="connsiteY5" fmla="*/ 889440 h 889440"/>
                <a:gd name="connsiteX6" fmla="*/ 88944 w 1482401"/>
                <a:gd name="connsiteY6" fmla="*/ 889440 h 889440"/>
                <a:gd name="connsiteX7" fmla="*/ 0 w 1482401"/>
                <a:gd name="connsiteY7" fmla="*/ 800496 h 889440"/>
                <a:gd name="connsiteX8" fmla="*/ 0 w 1482401"/>
                <a:gd name="connsiteY8" fmla="*/ 88944 h 88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401" h="889440">
                  <a:moveTo>
                    <a:pt x="0" y="88944"/>
                  </a:moveTo>
                  <a:cubicBezTo>
                    <a:pt x="0" y="39822"/>
                    <a:pt x="39822" y="0"/>
                    <a:pt x="88944" y="0"/>
                  </a:cubicBezTo>
                  <a:lnTo>
                    <a:pt x="1393457" y="0"/>
                  </a:lnTo>
                  <a:cubicBezTo>
                    <a:pt x="1442579" y="0"/>
                    <a:pt x="1482401" y="39822"/>
                    <a:pt x="1482401" y="88944"/>
                  </a:cubicBezTo>
                  <a:lnTo>
                    <a:pt x="1482401" y="800496"/>
                  </a:lnTo>
                  <a:cubicBezTo>
                    <a:pt x="1482401" y="849618"/>
                    <a:pt x="1442579" y="889440"/>
                    <a:pt x="1393457" y="889440"/>
                  </a:cubicBezTo>
                  <a:lnTo>
                    <a:pt x="88944" y="889440"/>
                  </a:lnTo>
                  <a:cubicBezTo>
                    <a:pt x="39822" y="889440"/>
                    <a:pt x="0" y="849618"/>
                    <a:pt x="0" y="800496"/>
                  </a:cubicBezTo>
                  <a:lnTo>
                    <a:pt x="0" y="88944"/>
                  </a:lnTo>
                  <a:close/>
                </a:path>
              </a:pathLst>
            </a:custGeom>
            <a:sp3d extrusionH="50600" prstMaterial="metal">
              <a:bevelT w="101600" h="80600" prst="relaxedInset"/>
              <a:bevelB w="80600" h="80600" prst="relaxedInset"/>
            </a:sp3d>
          </p:spPr>
          <p:style>
            <a:lnRef idx="0">
              <a:schemeClr val="lt1">
                <a:hueOff val="0"/>
                <a:satOff val="0"/>
                <a:lumOff val="0"/>
                <a:alphaOff val="0"/>
              </a:schemeClr>
            </a:lnRef>
            <a:fillRef idx="1">
              <a:schemeClr val="accent5">
                <a:hueOff val="-3311292"/>
                <a:satOff val="13270"/>
                <a:lumOff val="2876"/>
                <a:alphaOff val="0"/>
              </a:schemeClr>
            </a:fillRef>
            <a:effectRef idx="1">
              <a:schemeClr val="accent5">
                <a:hueOff val="-3311292"/>
                <a:satOff val="13270"/>
                <a:lumOff val="2876"/>
                <a:alphaOff val="0"/>
              </a:schemeClr>
            </a:effectRef>
            <a:fontRef idx="minor">
              <a:schemeClr val="dk1"/>
            </a:fontRef>
          </p:style>
          <p:txBody>
            <a:bodyPr spcFirstLastPara="0" vert="horz" wrap="square" lIns="109871" tIns="109871" rIns="109871" bIns="109871" numCol="1" spcCol="1270" anchor="ctr" anchorCtr="0">
              <a:noAutofit/>
            </a:bodyPr>
            <a:lstStyle/>
            <a:p>
              <a:pPr algn="ctr" defTabSz="977900">
                <a:lnSpc>
                  <a:spcPct val="90000"/>
                </a:lnSpc>
                <a:spcBef>
                  <a:spcPct val="0"/>
                </a:spcBef>
                <a:spcAft>
                  <a:spcPct val="35000"/>
                </a:spcAft>
              </a:pPr>
              <a:r>
                <a:rPr lang="zh-CN" altLang="en-US" sz="2200" dirty="0">
                  <a:latin typeface="微软雅黑" panose="020B0503020204020204" pitchFamily="34" charset="-122"/>
                  <a:ea typeface="微软雅黑" panose="020B0503020204020204" pitchFamily="34" charset="-122"/>
                </a:rPr>
                <a:t>分析信息来源</a:t>
              </a:r>
            </a:p>
          </p:txBody>
        </p:sp>
        <p:sp>
          <p:nvSpPr>
            <p:cNvPr id="12" name="任意多边形: 形状 11">
              <a:extLst>
                <a:ext uri="{FF2B5EF4-FFF2-40B4-BE49-F238E27FC236}">
                  <a16:creationId xmlns:a16="http://schemas.microsoft.com/office/drawing/2014/main" id="{49EACF42-E5C5-4331-BEB3-B26216744FDD}"/>
                </a:ext>
              </a:extLst>
            </p:cNvPr>
            <p:cNvSpPr/>
            <p:nvPr/>
          </p:nvSpPr>
          <p:spPr>
            <a:xfrm>
              <a:off x="4166593" y="4053046"/>
              <a:ext cx="314269" cy="367635"/>
            </a:xfrm>
            <a:custGeom>
              <a:avLst/>
              <a:gdLst>
                <a:gd name="connsiteX0" fmla="*/ 0 w 314269"/>
                <a:gd name="connsiteY0" fmla="*/ 73527 h 367635"/>
                <a:gd name="connsiteX1" fmla="*/ 157135 w 314269"/>
                <a:gd name="connsiteY1" fmla="*/ 73527 h 367635"/>
                <a:gd name="connsiteX2" fmla="*/ 157135 w 314269"/>
                <a:gd name="connsiteY2" fmla="*/ 0 h 367635"/>
                <a:gd name="connsiteX3" fmla="*/ 314269 w 314269"/>
                <a:gd name="connsiteY3" fmla="*/ 183818 h 367635"/>
                <a:gd name="connsiteX4" fmla="*/ 157135 w 314269"/>
                <a:gd name="connsiteY4" fmla="*/ 367635 h 367635"/>
                <a:gd name="connsiteX5" fmla="*/ 157135 w 314269"/>
                <a:gd name="connsiteY5" fmla="*/ 294108 h 367635"/>
                <a:gd name="connsiteX6" fmla="*/ 0 w 314269"/>
                <a:gd name="connsiteY6" fmla="*/ 294108 h 367635"/>
                <a:gd name="connsiteX7" fmla="*/ 0 w 314269"/>
                <a:gd name="connsiteY7" fmla="*/ 73527 h 3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 h="367635">
                  <a:moveTo>
                    <a:pt x="0" y="73527"/>
                  </a:moveTo>
                  <a:lnTo>
                    <a:pt x="157135" y="73527"/>
                  </a:lnTo>
                  <a:lnTo>
                    <a:pt x="157135" y="0"/>
                  </a:lnTo>
                  <a:lnTo>
                    <a:pt x="314269" y="183818"/>
                  </a:lnTo>
                  <a:lnTo>
                    <a:pt x="157135" y="367635"/>
                  </a:lnTo>
                  <a:lnTo>
                    <a:pt x="157135" y="294108"/>
                  </a:lnTo>
                  <a:lnTo>
                    <a:pt x="0" y="294108"/>
                  </a:lnTo>
                  <a:lnTo>
                    <a:pt x="0" y="73527"/>
                  </a:lnTo>
                  <a:close/>
                </a:path>
              </a:pathLst>
            </a:custGeom>
            <a:sp3d z="-110000">
              <a:bevelT w="40600" h="20600" prst="relaxedInset"/>
            </a:sp3d>
          </p:spPr>
          <p:style>
            <a:lnRef idx="0">
              <a:schemeClr val="lt1">
                <a:hueOff val="0"/>
                <a:satOff val="0"/>
                <a:lumOff val="0"/>
                <a:alphaOff val="0"/>
              </a:schemeClr>
            </a:lnRef>
            <a:fillRef idx="1">
              <a:schemeClr val="accent5">
                <a:hueOff val="-4966938"/>
                <a:satOff val="19906"/>
                <a:lumOff val="4314"/>
                <a:alphaOff val="0"/>
              </a:schemeClr>
            </a:fillRef>
            <a:effectRef idx="2">
              <a:schemeClr val="accent5">
                <a:hueOff val="-4966938"/>
                <a:satOff val="19906"/>
                <a:lumOff val="4314"/>
                <a:alphaOff val="0"/>
              </a:schemeClr>
            </a:effectRef>
            <a:fontRef idx="minor"/>
          </p:style>
          <p:txBody>
            <a:bodyPr spcFirstLastPara="0" vert="horz" wrap="square" lIns="0" tIns="73527" rIns="94281" bIns="73527" numCol="1" spcCol="1270" anchor="ctr" anchorCtr="0">
              <a:noAutofit/>
            </a:bodyPr>
            <a:lstStyle/>
            <a:p>
              <a:pPr marL="0" lvl="0" indent="0" algn="ctr" defTabSz="666750">
                <a:lnSpc>
                  <a:spcPct val="90000"/>
                </a:lnSpc>
                <a:spcBef>
                  <a:spcPct val="0"/>
                </a:spcBef>
                <a:spcAft>
                  <a:spcPct val="35000"/>
                </a:spcAft>
                <a:buNone/>
              </a:pPr>
              <a:endParaRPr lang="zh-CN" altLang="en-US" sz="1500" kern="1200"/>
            </a:p>
          </p:txBody>
        </p:sp>
        <p:sp>
          <p:nvSpPr>
            <p:cNvPr id="13" name="任意多边形: 形状 12">
              <a:extLst>
                <a:ext uri="{FF2B5EF4-FFF2-40B4-BE49-F238E27FC236}">
                  <a16:creationId xmlns:a16="http://schemas.microsoft.com/office/drawing/2014/main" id="{CCF558EA-BD28-4C8B-9D90-8DA6BADB4D35}"/>
                </a:ext>
              </a:extLst>
            </p:cNvPr>
            <p:cNvSpPr/>
            <p:nvPr/>
          </p:nvSpPr>
          <p:spPr>
            <a:xfrm>
              <a:off x="4611313" y="3792143"/>
              <a:ext cx="1482401" cy="889440"/>
            </a:xfrm>
            <a:custGeom>
              <a:avLst/>
              <a:gdLst>
                <a:gd name="connsiteX0" fmla="*/ 0 w 1482401"/>
                <a:gd name="connsiteY0" fmla="*/ 88944 h 889440"/>
                <a:gd name="connsiteX1" fmla="*/ 88944 w 1482401"/>
                <a:gd name="connsiteY1" fmla="*/ 0 h 889440"/>
                <a:gd name="connsiteX2" fmla="*/ 1393457 w 1482401"/>
                <a:gd name="connsiteY2" fmla="*/ 0 h 889440"/>
                <a:gd name="connsiteX3" fmla="*/ 1482401 w 1482401"/>
                <a:gd name="connsiteY3" fmla="*/ 88944 h 889440"/>
                <a:gd name="connsiteX4" fmla="*/ 1482401 w 1482401"/>
                <a:gd name="connsiteY4" fmla="*/ 800496 h 889440"/>
                <a:gd name="connsiteX5" fmla="*/ 1393457 w 1482401"/>
                <a:gd name="connsiteY5" fmla="*/ 889440 h 889440"/>
                <a:gd name="connsiteX6" fmla="*/ 88944 w 1482401"/>
                <a:gd name="connsiteY6" fmla="*/ 889440 h 889440"/>
                <a:gd name="connsiteX7" fmla="*/ 0 w 1482401"/>
                <a:gd name="connsiteY7" fmla="*/ 800496 h 889440"/>
                <a:gd name="connsiteX8" fmla="*/ 0 w 1482401"/>
                <a:gd name="connsiteY8" fmla="*/ 88944 h 88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401" h="889440">
                  <a:moveTo>
                    <a:pt x="0" y="88944"/>
                  </a:moveTo>
                  <a:cubicBezTo>
                    <a:pt x="0" y="39822"/>
                    <a:pt x="39822" y="0"/>
                    <a:pt x="88944" y="0"/>
                  </a:cubicBezTo>
                  <a:lnTo>
                    <a:pt x="1393457" y="0"/>
                  </a:lnTo>
                  <a:cubicBezTo>
                    <a:pt x="1442579" y="0"/>
                    <a:pt x="1482401" y="39822"/>
                    <a:pt x="1482401" y="88944"/>
                  </a:cubicBezTo>
                  <a:lnTo>
                    <a:pt x="1482401" y="800496"/>
                  </a:lnTo>
                  <a:cubicBezTo>
                    <a:pt x="1482401" y="849618"/>
                    <a:pt x="1442579" y="889440"/>
                    <a:pt x="1393457" y="889440"/>
                  </a:cubicBezTo>
                  <a:lnTo>
                    <a:pt x="88944" y="889440"/>
                  </a:lnTo>
                  <a:cubicBezTo>
                    <a:pt x="39822" y="889440"/>
                    <a:pt x="0" y="849618"/>
                    <a:pt x="0" y="800496"/>
                  </a:cubicBezTo>
                  <a:lnTo>
                    <a:pt x="0" y="88944"/>
                  </a:lnTo>
                  <a:close/>
                </a:path>
              </a:pathLst>
            </a:custGeom>
            <a:sp3d extrusionH="50600" prstMaterial="metal">
              <a:bevelT w="101600" h="80600" prst="relaxedInset"/>
              <a:bevelB w="80600" h="80600" prst="relaxedInset"/>
            </a:sp3d>
          </p:spPr>
          <p:style>
            <a:lnRef idx="0">
              <a:schemeClr val="lt1">
                <a:hueOff val="0"/>
                <a:satOff val="0"/>
                <a:lumOff val="0"/>
                <a:alphaOff val="0"/>
              </a:schemeClr>
            </a:lnRef>
            <a:fillRef idx="1">
              <a:schemeClr val="accent5">
                <a:hueOff val="-6622584"/>
                <a:satOff val="26541"/>
                <a:lumOff val="5752"/>
                <a:alphaOff val="0"/>
              </a:schemeClr>
            </a:fillRef>
            <a:effectRef idx="1">
              <a:schemeClr val="accent5">
                <a:hueOff val="-6622584"/>
                <a:satOff val="26541"/>
                <a:lumOff val="5752"/>
                <a:alphaOff val="0"/>
              </a:schemeClr>
            </a:effectRef>
            <a:fontRef idx="minor">
              <a:schemeClr val="dk1"/>
            </a:fontRef>
          </p:style>
          <p:txBody>
            <a:bodyPr spcFirstLastPara="0" vert="horz" wrap="square" lIns="109871" tIns="109871" rIns="109871" bIns="109871" numCol="1" spcCol="1270" anchor="ctr" anchorCtr="0">
              <a:noAutofit/>
            </a:bodyPr>
            <a:lstStyle/>
            <a:p>
              <a:pPr lvl="0" indent="0" algn="ctr" defTabSz="977900">
                <a:lnSpc>
                  <a:spcPct val="90000"/>
                </a:lnSpc>
                <a:spcBef>
                  <a:spcPct val="0"/>
                </a:spcBef>
                <a:spcAft>
                  <a:spcPct val="35000"/>
                </a:spcAft>
                <a:buNone/>
              </a:pPr>
              <a:r>
                <a:rPr lang="zh-CN" altLang="en-US" sz="2200" dirty="0">
                  <a:latin typeface="微软雅黑" panose="020B0503020204020204" pitchFamily="34" charset="-122"/>
                  <a:ea typeface="微软雅黑" panose="020B0503020204020204" pitchFamily="34" charset="-122"/>
                </a:rPr>
                <a:t>确定信息采集方法</a:t>
              </a:r>
            </a:p>
          </p:txBody>
        </p:sp>
        <p:sp>
          <p:nvSpPr>
            <p:cNvPr id="14" name="任意多边形: 形状 13">
              <a:extLst>
                <a:ext uri="{FF2B5EF4-FFF2-40B4-BE49-F238E27FC236}">
                  <a16:creationId xmlns:a16="http://schemas.microsoft.com/office/drawing/2014/main" id="{6C246075-764E-4396-9BE7-3DD3F9A6E19F}"/>
                </a:ext>
              </a:extLst>
            </p:cNvPr>
            <p:cNvSpPr/>
            <p:nvPr/>
          </p:nvSpPr>
          <p:spPr>
            <a:xfrm>
              <a:off x="6241955" y="4053046"/>
              <a:ext cx="314269" cy="367635"/>
            </a:xfrm>
            <a:custGeom>
              <a:avLst/>
              <a:gdLst>
                <a:gd name="connsiteX0" fmla="*/ 0 w 314269"/>
                <a:gd name="connsiteY0" fmla="*/ 73527 h 367635"/>
                <a:gd name="connsiteX1" fmla="*/ 157135 w 314269"/>
                <a:gd name="connsiteY1" fmla="*/ 73527 h 367635"/>
                <a:gd name="connsiteX2" fmla="*/ 157135 w 314269"/>
                <a:gd name="connsiteY2" fmla="*/ 0 h 367635"/>
                <a:gd name="connsiteX3" fmla="*/ 314269 w 314269"/>
                <a:gd name="connsiteY3" fmla="*/ 183818 h 367635"/>
                <a:gd name="connsiteX4" fmla="*/ 157135 w 314269"/>
                <a:gd name="connsiteY4" fmla="*/ 367635 h 367635"/>
                <a:gd name="connsiteX5" fmla="*/ 157135 w 314269"/>
                <a:gd name="connsiteY5" fmla="*/ 294108 h 367635"/>
                <a:gd name="connsiteX6" fmla="*/ 0 w 314269"/>
                <a:gd name="connsiteY6" fmla="*/ 294108 h 367635"/>
                <a:gd name="connsiteX7" fmla="*/ 0 w 314269"/>
                <a:gd name="connsiteY7" fmla="*/ 73527 h 3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 h="367635">
                  <a:moveTo>
                    <a:pt x="0" y="73527"/>
                  </a:moveTo>
                  <a:lnTo>
                    <a:pt x="157135" y="73527"/>
                  </a:lnTo>
                  <a:lnTo>
                    <a:pt x="157135" y="0"/>
                  </a:lnTo>
                  <a:lnTo>
                    <a:pt x="314269" y="183818"/>
                  </a:lnTo>
                  <a:lnTo>
                    <a:pt x="157135" y="367635"/>
                  </a:lnTo>
                  <a:lnTo>
                    <a:pt x="157135" y="294108"/>
                  </a:lnTo>
                  <a:lnTo>
                    <a:pt x="0" y="294108"/>
                  </a:lnTo>
                  <a:lnTo>
                    <a:pt x="0" y="73527"/>
                  </a:lnTo>
                  <a:close/>
                </a:path>
              </a:pathLst>
            </a:custGeom>
            <a:sp3d z="-110000">
              <a:bevelT w="40600" h="20600" prst="relaxedInset"/>
            </a:sp3d>
          </p:spPr>
          <p:style>
            <a:lnRef idx="0">
              <a:schemeClr val="lt1">
                <a:hueOff val="0"/>
                <a:satOff val="0"/>
                <a:lumOff val="0"/>
                <a:alphaOff val="0"/>
              </a:schemeClr>
            </a:lnRef>
            <a:fillRef idx="1">
              <a:schemeClr val="accent5">
                <a:hueOff val="-9933876"/>
                <a:satOff val="39811"/>
                <a:lumOff val="8628"/>
                <a:alphaOff val="0"/>
              </a:schemeClr>
            </a:fillRef>
            <a:effectRef idx="2">
              <a:schemeClr val="accent5">
                <a:hueOff val="-9933876"/>
                <a:satOff val="39811"/>
                <a:lumOff val="8628"/>
                <a:alphaOff val="0"/>
              </a:schemeClr>
            </a:effectRef>
            <a:fontRef idx="minor"/>
          </p:style>
          <p:txBody>
            <a:bodyPr spcFirstLastPara="0" vert="horz" wrap="square" lIns="0" tIns="73527" rIns="94281" bIns="73527" numCol="1" spcCol="1270" anchor="ctr" anchorCtr="0">
              <a:noAutofit/>
            </a:bodyPr>
            <a:lstStyle/>
            <a:p>
              <a:pPr marL="0" lvl="0" indent="0" algn="ctr" defTabSz="666750">
                <a:lnSpc>
                  <a:spcPct val="90000"/>
                </a:lnSpc>
                <a:spcBef>
                  <a:spcPct val="0"/>
                </a:spcBef>
                <a:spcAft>
                  <a:spcPct val="35000"/>
                </a:spcAft>
                <a:buNone/>
              </a:pPr>
              <a:endParaRPr lang="zh-CN" altLang="en-US" sz="1500" kern="1200"/>
            </a:p>
          </p:txBody>
        </p:sp>
        <p:sp>
          <p:nvSpPr>
            <p:cNvPr id="15" name="任意多边形: 形状 14">
              <a:extLst>
                <a:ext uri="{FF2B5EF4-FFF2-40B4-BE49-F238E27FC236}">
                  <a16:creationId xmlns:a16="http://schemas.microsoft.com/office/drawing/2014/main" id="{2776B44D-3B1B-4F51-9AC7-C040B75F33A2}"/>
                </a:ext>
              </a:extLst>
            </p:cNvPr>
            <p:cNvSpPr/>
            <p:nvPr/>
          </p:nvSpPr>
          <p:spPr>
            <a:xfrm>
              <a:off x="6686675" y="3792143"/>
              <a:ext cx="1482401" cy="889440"/>
            </a:xfrm>
            <a:custGeom>
              <a:avLst/>
              <a:gdLst>
                <a:gd name="connsiteX0" fmla="*/ 0 w 1482401"/>
                <a:gd name="connsiteY0" fmla="*/ 88944 h 889440"/>
                <a:gd name="connsiteX1" fmla="*/ 88944 w 1482401"/>
                <a:gd name="connsiteY1" fmla="*/ 0 h 889440"/>
                <a:gd name="connsiteX2" fmla="*/ 1393457 w 1482401"/>
                <a:gd name="connsiteY2" fmla="*/ 0 h 889440"/>
                <a:gd name="connsiteX3" fmla="*/ 1482401 w 1482401"/>
                <a:gd name="connsiteY3" fmla="*/ 88944 h 889440"/>
                <a:gd name="connsiteX4" fmla="*/ 1482401 w 1482401"/>
                <a:gd name="connsiteY4" fmla="*/ 800496 h 889440"/>
                <a:gd name="connsiteX5" fmla="*/ 1393457 w 1482401"/>
                <a:gd name="connsiteY5" fmla="*/ 889440 h 889440"/>
                <a:gd name="connsiteX6" fmla="*/ 88944 w 1482401"/>
                <a:gd name="connsiteY6" fmla="*/ 889440 h 889440"/>
                <a:gd name="connsiteX7" fmla="*/ 0 w 1482401"/>
                <a:gd name="connsiteY7" fmla="*/ 800496 h 889440"/>
                <a:gd name="connsiteX8" fmla="*/ 0 w 1482401"/>
                <a:gd name="connsiteY8" fmla="*/ 88944 h 88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401" h="889440">
                  <a:moveTo>
                    <a:pt x="0" y="88944"/>
                  </a:moveTo>
                  <a:cubicBezTo>
                    <a:pt x="0" y="39822"/>
                    <a:pt x="39822" y="0"/>
                    <a:pt x="88944" y="0"/>
                  </a:cubicBezTo>
                  <a:lnTo>
                    <a:pt x="1393457" y="0"/>
                  </a:lnTo>
                  <a:cubicBezTo>
                    <a:pt x="1442579" y="0"/>
                    <a:pt x="1482401" y="39822"/>
                    <a:pt x="1482401" y="88944"/>
                  </a:cubicBezTo>
                  <a:lnTo>
                    <a:pt x="1482401" y="800496"/>
                  </a:lnTo>
                  <a:cubicBezTo>
                    <a:pt x="1482401" y="849618"/>
                    <a:pt x="1442579" y="889440"/>
                    <a:pt x="1393457" y="889440"/>
                  </a:cubicBezTo>
                  <a:lnTo>
                    <a:pt x="88944" y="889440"/>
                  </a:lnTo>
                  <a:cubicBezTo>
                    <a:pt x="39822" y="889440"/>
                    <a:pt x="0" y="849618"/>
                    <a:pt x="0" y="800496"/>
                  </a:cubicBezTo>
                  <a:lnTo>
                    <a:pt x="0" y="88944"/>
                  </a:lnTo>
                  <a:close/>
                </a:path>
              </a:pathLst>
            </a:custGeom>
            <a:sp3d extrusionH="50600" prstMaterial="metal">
              <a:bevelT w="101600" h="80600" prst="relaxedInset"/>
              <a:bevelB w="80600" h="80600" prst="relaxedInset"/>
            </a:sp3d>
          </p:spPr>
          <p:style>
            <a:lnRef idx="0">
              <a:schemeClr val="lt1">
                <a:hueOff val="0"/>
                <a:satOff val="0"/>
                <a:lumOff val="0"/>
                <a:alphaOff val="0"/>
              </a:schemeClr>
            </a:lnRef>
            <a:fillRef idx="1">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spcFirstLastPara="0" vert="horz" wrap="square" lIns="109871" tIns="109871" rIns="109871" bIns="109871" numCol="1" spcCol="1270" anchor="ctr" anchorCtr="0">
              <a:noAutofit/>
            </a:bodyPr>
            <a:lstStyle/>
            <a:p>
              <a:pPr algn="ctr" defTabSz="977900">
                <a:lnSpc>
                  <a:spcPct val="90000"/>
                </a:lnSpc>
                <a:spcBef>
                  <a:spcPct val="0"/>
                </a:spcBef>
                <a:spcAft>
                  <a:spcPct val="35000"/>
                </a:spcAft>
              </a:pPr>
              <a:r>
                <a:rPr lang="zh-CN" altLang="en-US" sz="2200" dirty="0">
                  <a:latin typeface="微软雅黑" panose="020B0503020204020204" pitchFamily="34" charset="-122"/>
                  <a:ea typeface="微软雅黑" panose="020B0503020204020204" pitchFamily="34" charset="-122"/>
                </a:rPr>
                <a:t>评价信息</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1">
            <a:extLst>
              <a:ext uri="{FF2B5EF4-FFF2-40B4-BE49-F238E27FC236}">
                <a16:creationId xmlns:a16="http://schemas.microsoft.com/office/drawing/2014/main" id="{AD6C0A09-CF4B-4BA9-8DC6-5154BE8EC30B}"/>
              </a:ext>
            </a:extLst>
          </p:cNvPr>
          <p:cNvSpPr>
            <a:spLocks noGrp="1"/>
          </p:cNvSpPr>
          <p:nvPr>
            <p:ph idx="1"/>
          </p:nvPr>
        </p:nvSpPr>
        <p:spPr>
          <a:xfrm>
            <a:off x="107504" y="771550"/>
            <a:ext cx="8229600" cy="580103"/>
          </a:xfrm>
        </p:spPr>
        <p:txBody>
          <a:bodyPr/>
          <a:lstStyle/>
          <a:p>
            <a:r>
              <a:rPr lang="zh-CN" altLang="en-US" sz="2800" b="1" dirty="0"/>
              <a:t>分析信息源</a:t>
            </a:r>
            <a:endParaRPr lang="en-US" altLang="zh-CN" sz="2800" b="1" dirty="0"/>
          </a:p>
          <a:p>
            <a:endParaRPr lang="zh-CN" altLang="en-US" dirty="0"/>
          </a:p>
        </p:txBody>
      </p:sp>
      <p:pic>
        <p:nvPicPr>
          <p:cNvPr id="55300" name="图片 3">
            <a:extLst>
              <a:ext uri="{FF2B5EF4-FFF2-40B4-BE49-F238E27FC236}">
                <a16:creationId xmlns:a16="http://schemas.microsoft.com/office/drawing/2014/main" id="{266FCA38-789B-4477-BE4E-AB17D60509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424442"/>
            <a:ext cx="7128792" cy="323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2301721"/>
            <a:ext cx="7756767" cy="645752"/>
          </a:xfrm>
        </p:spPr>
        <p:txBody>
          <a:bodyPr>
            <a:normAutofit fontScale="90000"/>
          </a:bodyPr>
          <a:lstStyle/>
          <a:p>
            <a:pPr>
              <a:lnSpc>
                <a:spcPct val="150000"/>
              </a:lnSpc>
            </a:pPr>
            <a:r>
              <a:rPr lang="zh-CN" altLang="en-US" sz="2800" dirty="0">
                <a:latin typeface="华文中宋" panose="02010600040101010101" pitchFamily="2" charset="-122"/>
                <a:ea typeface="华文中宋" panose="02010600040101010101" pitchFamily="2" charset="-122"/>
              </a:rPr>
              <a:t>探寻现实的状况</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调查法</a:t>
            </a:r>
          </a:p>
        </p:txBody>
      </p:sp>
    </p:spTree>
    <p:extLst>
      <p:ext uri="{BB962C8B-B14F-4D97-AF65-F5344CB8AC3E}">
        <p14:creationId xmlns:p14="http://schemas.microsoft.com/office/powerpoint/2010/main" val="2901791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7" y="4317388"/>
            <a:ext cx="984019" cy="205383"/>
          </a:xfrm>
        </p:spPr>
        <p:txBody>
          <a:bodyPr/>
          <a:lstStyle/>
          <a:p>
            <a:pPr>
              <a:defRPr/>
            </a:pPr>
            <a:fld id="{8978201D-5E89-4769-B9CD-9BF3CA38B5BF}" type="slidenum">
              <a:rPr lang="zh-CN" altLang="en-US"/>
              <a:pPr>
                <a:defRPr/>
              </a:pPr>
              <a:t>56</a:t>
            </a:fld>
            <a:endParaRPr lang="zh-CN" altLang="en-US" dirty="0"/>
          </a:p>
        </p:txBody>
      </p:sp>
      <p:sp>
        <p:nvSpPr>
          <p:cNvPr id="13" name="矩形 12"/>
          <p:cNvSpPr/>
          <p:nvPr/>
        </p:nvSpPr>
        <p:spPr>
          <a:xfrm>
            <a:off x="326657" y="195486"/>
            <a:ext cx="2442013" cy="392413"/>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1</a:t>
            </a:r>
            <a:r>
              <a:rPr lang="zh-CN" altLang="zh-CN" sz="2100" b="1" dirty="0">
                <a:solidFill>
                  <a:prstClr val="black"/>
                </a:solidFill>
                <a:latin typeface="黑体" panose="02010609060101010101" pitchFamily="49" charset="-122"/>
                <a:ea typeface="黑体" panose="02010609060101010101" pitchFamily="49" charset="-122"/>
              </a:rPr>
              <a:t>）调查法的类型</a:t>
            </a:r>
          </a:p>
        </p:txBody>
      </p:sp>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endParaRPr>
          </a:p>
        </p:txBody>
      </p:sp>
      <p:sp>
        <p:nvSpPr>
          <p:cNvPr id="9" name="矩形 8"/>
          <p:cNvSpPr/>
          <p:nvPr/>
        </p:nvSpPr>
        <p:spPr>
          <a:xfrm>
            <a:off x="561117" y="1300383"/>
            <a:ext cx="7179237" cy="623246"/>
          </a:xfrm>
          <a:prstGeom prst="rect">
            <a:avLst/>
          </a:prstGeom>
        </p:spPr>
        <p:txBody>
          <a:bodyPr wrap="square" lIns="68579" tIns="34289" rIns="68579" bIns="34289">
            <a:spAutoFit/>
          </a:bodyPr>
          <a:lstStyle/>
          <a:p>
            <a:pPr defTabSz="685783">
              <a:defRPr/>
            </a:pPr>
            <a:r>
              <a:rPr lang="zh-CN" altLang="en-US" dirty="0">
                <a:latin typeface="黑体" panose="02010609060101010101" pitchFamily="49" charset="-122"/>
                <a:ea typeface="黑体" panose="02010609060101010101" pitchFamily="49" charset="-122"/>
              </a:rPr>
              <a:t>    调查法是针对用户的需要，向各种社会活动了解其活动情况、采集相关数据与资料的一种方法。</a:t>
            </a:r>
            <a:endParaRPr lang="en-US" altLang="zh-CN" b="1"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2139703"/>
            <a:ext cx="3930003" cy="1944215"/>
          </a:xfrm>
          <a:prstGeom prst="rect">
            <a:avLst/>
          </a:prstGeom>
        </p:spPr>
      </p:pic>
      <p:sp>
        <p:nvSpPr>
          <p:cNvPr id="3" name="文本框 2">
            <a:extLst>
              <a:ext uri="{FF2B5EF4-FFF2-40B4-BE49-F238E27FC236}">
                <a16:creationId xmlns:a16="http://schemas.microsoft.com/office/drawing/2014/main" id="{8C4C19E8-430D-4769-B813-0B2615A15BE1}"/>
              </a:ext>
            </a:extLst>
          </p:cNvPr>
          <p:cNvSpPr txBox="1"/>
          <p:nvPr/>
        </p:nvSpPr>
        <p:spPr>
          <a:xfrm>
            <a:off x="876294" y="4659982"/>
            <a:ext cx="5760640" cy="338554"/>
          </a:xfrm>
          <a:prstGeom prst="rect">
            <a:avLst/>
          </a:prstGeom>
          <a:noFill/>
        </p:spPr>
        <p:txBody>
          <a:bodyPr wrap="square" rtlCol="0">
            <a:spAutoFit/>
          </a:bodyPr>
          <a:lstStyle/>
          <a:p>
            <a:r>
              <a:rPr lang="zh-CN" altLang="en-US" sz="1600" dirty="0"/>
              <a:t>图片来自国家统计局官网</a:t>
            </a:r>
            <a:r>
              <a:rPr lang="en-US" altLang="zh-CN" sz="1600" dirty="0">
                <a:hlinkClick r:id="rId4"/>
              </a:rPr>
              <a:t>http://www.stats.gov.cn</a:t>
            </a:r>
            <a:endParaRPr lang="zh-CN" altLang="en-US" sz="1600" dirty="0"/>
          </a:p>
        </p:txBody>
      </p:sp>
    </p:spTree>
    <p:extLst>
      <p:ext uri="{BB962C8B-B14F-4D97-AF65-F5344CB8AC3E}">
        <p14:creationId xmlns:p14="http://schemas.microsoft.com/office/powerpoint/2010/main" val="15067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3" name="矩形 2"/>
          <p:cNvSpPr/>
          <p:nvPr/>
        </p:nvSpPr>
        <p:spPr>
          <a:xfrm>
            <a:off x="561115" y="876594"/>
            <a:ext cx="7179237" cy="346247"/>
          </a:xfrm>
          <a:prstGeom prst="rect">
            <a:avLst/>
          </a:prstGeom>
        </p:spPr>
        <p:txBody>
          <a:bodyPr wrap="square" lIns="68579" tIns="34289" rIns="68579" bIns="34289">
            <a:spAutoFit/>
          </a:bodyPr>
          <a:lstStyle/>
          <a:p>
            <a:pPr lvl="0" defTabSz="685783">
              <a:defRPr/>
            </a:pPr>
            <a:r>
              <a:rPr lang="zh-CN" altLang="en-US" sz="1800" dirty="0">
                <a:solidFill>
                  <a:prstClr val="black"/>
                </a:solidFill>
                <a:latin typeface="黑体" panose="02010609060101010101" pitchFamily="49" charset="-122"/>
                <a:ea typeface="黑体" panose="02010609060101010101" pitchFamily="49" charset="-122"/>
              </a:rPr>
              <a:t> 调查法根据样本范围的不同，主要分为两种：普遍调查和抽样调查。</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4" name="图示 3"/>
          <p:cNvGraphicFramePr/>
          <p:nvPr>
            <p:extLst>
              <p:ext uri="{D42A27DB-BD31-4B8C-83A1-F6EECF244321}">
                <p14:modId xmlns:p14="http://schemas.microsoft.com/office/powerpoint/2010/main" val="1937244973"/>
              </p:ext>
            </p:extLst>
          </p:nvPr>
        </p:nvGraphicFramePr>
        <p:xfrm>
          <a:off x="683568" y="1491630"/>
          <a:ext cx="3816424" cy="1944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a:extLst>
              <a:ext uri="{FF2B5EF4-FFF2-40B4-BE49-F238E27FC236}">
                <a16:creationId xmlns:a16="http://schemas.microsoft.com/office/drawing/2014/main" id="{C9EB2EE0-96B3-4123-8C97-9AB3939062B5}"/>
              </a:ext>
            </a:extLst>
          </p:cNvPr>
          <p:cNvPicPr>
            <a:picLocks noChangeAspect="1"/>
          </p:cNvPicPr>
          <p:nvPr/>
        </p:nvPicPr>
        <p:blipFill>
          <a:blip r:embed="rId8"/>
          <a:stretch>
            <a:fillRect/>
          </a:stretch>
        </p:blipFill>
        <p:spPr>
          <a:xfrm>
            <a:off x="4788024" y="1203598"/>
            <a:ext cx="3672408" cy="1245996"/>
          </a:xfrm>
          <a:prstGeom prst="rect">
            <a:avLst/>
          </a:prstGeom>
        </p:spPr>
      </p:pic>
      <p:pic>
        <p:nvPicPr>
          <p:cNvPr id="6" name="图片 5">
            <a:extLst>
              <a:ext uri="{FF2B5EF4-FFF2-40B4-BE49-F238E27FC236}">
                <a16:creationId xmlns:a16="http://schemas.microsoft.com/office/drawing/2014/main" id="{6E7198AD-8CA6-4532-A3B6-13733997F3AC}"/>
              </a:ext>
            </a:extLst>
          </p:cNvPr>
          <p:cNvPicPr>
            <a:picLocks noChangeAspect="1"/>
          </p:cNvPicPr>
          <p:nvPr/>
        </p:nvPicPr>
        <p:blipFill>
          <a:blip r:embed="rId9"/>
          <a:stretch>
            <a:fillRect/>
          </a:stretch>
        </p:blipFill>
        <p:spPr>
          <a:xfrm>
            <a:off x="4932040" y="2139702"/>
            <a:ext cx="3370001" cy="1078322"/>
          </a:xfrm>
          <a:prstGeom prst="rect">
            <a:avLst/>
          </a:prstGeom>
        </p:spPr>
      </p:pic>
      <p:pic>
        <p:nvPicPr>
          <p:cNvPr id="8" name="图片 7">
            <a:extLst>
              <a:ext uri="{FF2B5EF4-FFF2-40B4-BE49-F238E27FC236}">
                <a16:creationId xmlns:a16="http://schemas.microsoft.com/office/drawing/2014/main" id="{2C514737-158E-42BB-AA1C-7AB6F5FAA156}"/>
              </a:ext>
            </a:extLst>
          </p:cNvPr>
          <p:cNvPicPr>
            <a:picLocks noChangeAspect="1"/>
          </p:cNvPicPr>
          <p:nvPr/>
        </p:nvPicPr>
        <p:blipFill>
          <a:blip r:embed="rId10"/>
          <a:stretch>
            <a:fillRect/>
          </a:stretch>
        </p:blipFill>
        <p:spPr>
          <a:xfrm>
            <a:off x="4788024" y="3075806"/>
            <a:ext cx="3456384" cy="1144937"/>
          </a:xfrm>
          <a:prstGeom prst="rect">
            <a:avLst/>
          </a:prstGeom>
        </p:spPr>
      </p:pic>
    </p:spTree>
    <p:extLst>
      <p:ext uri="{BB962C8B-B14F-4D97-AF65-F5344CB8AC3E}">
        <p14:creationId xmlns:p14="http://schemas.microsoft.com/office/powerpoint/2010/main" val="1192027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20" name="矩形 19"/>
          <p:cNvSpPr/>
          <p:nvPr/>
        </p:nvSpPr>
        <p:spPr>
          <a:xfrm>
            <a:off x="858308" y="275111"/>
            <a:ext cx="1222127" cy="392413"/>
          </a:xfrm>
          <a:prstGeom prst="rect">
            <a:avLst/>
          </a:prstGeom>
        </p:spPr>
        <p:txBody>
          <a:bodyPr wrap="non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普遍调查</a:t>
            </a:r>
            <a:endParaRPr kumimoji="0" lang="en-US" altLang="zh-CN" sz="20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矩形 20"/>
          <p:cNvSpPr/>
          <p:nvPr/>
        </p:nvSpPr>
        <p:spPr>
          <a:xfrm>
            <a:off x="561115" y="876594"/>
            <a:ext cx="7683293" cy="1454242"/>
          </a:xfrm>
          <a:prstGeom prst="rect">
            <a:avLst/>
          </a:prstGeom>
        </p:spPr>
        <p:txBody>
          <a:bodyPr wrap="square" lIns="68579" tIns="34289" rIns="68579" bIns="34289">
            <a:spAutoFit/>
          </a:bodyPr>
          <a:lstStyle/>
          <a:p>
            <a:pPr lvl="0" defTabSz="685783">
              <a:defRPr/>
            </a:pPr>
            <a:r>
              <a:rPr lang="zh-CN" altLang="en-US" sz="1800" dirty="0">
                <a:solidFill>
                  <a:prstClr val="black"/>
                </a:solidFill>
                <a:latin typeface="黑体" panose="02010609060101010101" pitchFamily="49" charset="-122"/>
                <a:ea typeface="黑体" panose="02010609060101010101" pitchFamily="49" charset="-122"/>
              </a:rPr>
              <a:t>    普遍调查，一般称为普查，是指一个国家或者一个地区为详细调查某项重要的国情、国力，而专门组织的一次性大规模的全面调查。</a:t>
            </a:r>
            <a:r>
              <a:rPr lang="en-US" altLang="zh-CN" sz="1800" dirty="0">
                <a:solidFill>
                  <a:prstClr val="black"/>
                </a:solidFill>
                <a:latin typeface="黑体" panose="02010609060101010101" pitchFamily="49" charset="-122"/>
                <a:ea typeface="黑体" panose="02010609060101010101" pitchFamily="49" charset="-122"/>
              </a:rPr>
              <a:t>——《</a:t>
            </a:r>
            <a:r>
              <a:rPr lang="zh-CN" altLang="en-US" sz="1800" dirty="0">
                <a:solidFill>
                  <a:prstClr val="black"/>
                </a:solidFill>
                <a:latin typeface="黑体" panose="02010609060101010101" pitchFamily="49" charset="-122"/>
                <a:ea typeface="黑体" panose="02010609060101010101" pitchFamily="49" charset="-122"/>
              </a:rPr>
              <a:t>百度百科</a:t>
            </a:r>
            <a:r>
              <a:rPr lang="en-US" altLang="zh-CN" sz="1800" dirty="0">
                <a:solidFill>
                  <a:prstClr val="black"/>
                </a:solidFill>
                <a:latin typeface="黑体" panose="02010609060101010101" pitchFamily="49" charset="-122"/>
                <a:ea typeface="黑体" panose="02010609060101010101" pitchFamily="49" charset="-122"/>
              </a:rPr>
              <a:t>》</a:t>
            </a:r>
          </a:p>
          <a:p>
            <a:pPr lvl="0" defTabSz="685783">
              <a:defRPr/>
            </a:pPr>
            <a:r>
              <a:rPr lang="en-US" altLang="zh-CN" sz="1800" dirty="0">
                <a:solidFill>
                  <a:prstClr val="black"/>
                </a:solidFill>
                <a:latin typeface="黑体" panose="02010609060101010101" pitchFamily="49" charset="-122"/>
                <a:ea typeface="黑体" panose="02010609060101010101" pitchFamily="49" charset="-122"/>
              </a:rPr>
              <a:t>    </a:t>
            </a:r>
            <a:r>
              <a:rPr lang="zh-CN" altLang="en-US" sz="1800" dirty="0">
                <a:solidFill>
                  <a:prstClr val="black"/>
                </a:solidFill>
                <a:latin typeface="黑体" panose="02010609060101010101" pitchFamily="49" charset="-122"/>
                <a:ea typeface="黑体" panose="02010609060101010101" pitchFamily="49" charset="-122"/>
              </a:rPr>
              <a:t>它是统计调查的组织形式之一，是一项对统计总体的全部单位进行调查以搜集统计资料的工作。</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22" name="表格 21"/>
          <p:cNvGraphicFramePr>
            <a:graphicFrameLocks noGrp="1"/>
          </p:cNvGraphicFramePr>
          <p:nvPr>
            <p:extLst>
              <p:ext uri="{D42A27DB-BD31-4B8C-83A1-F6EECF244321}">
                <p14:modId xmlns:p14="http://schemas.microsoft.com/office/powerpoint/2010/main" val="2521642245"/>
              </p:ext>
            </p:extLst>
          </p:nvPr>
        </p:nvGraphicFramePr>
        <p:xfrm>
          <a:off x="494867" y="2476383"/>
          <a:ext cx="8281988" cy="1939942"/>
        </p:xfrm>
        <a:graphic>
          <a:graphicData uri="http://schemas.openxmlformats.org/drawingml/2006/table">
            <a:tbl>
              <a:tblPr firstRow="1" bandRow="1">
                <a:tableStyleId>{284E427A-3D55-4303-BF80-6455036E1DE7}</a:tableStyleId>
              </a:tblPr>
              <a:tblGrid>
                <a:gridCol w="4140994">
                  <a:extLst>
                    <a:ext uri="{9D8B030D-6E8A-4147-A177-3AD203B41FA5}">
                      <a16:colId xmlns:a16="http://schemas.microsoft.com/office/drawing/2014/main" val="3663308660"/>
                    </a:ext>
                  </a:extLst>
                </a:gridCol>
                <a:gridCol w="4140994">
                  <a:extLst>
                    <a:ext uri="{9D8B030D-6E8A-4147-A177-3AD203B41FA5}">
                      <a16:colId xmlns:a16="http://schemas.microsoft.com/office/drawing/2014/main" val="1101018723"/>
                    </a:ext>
                  </a:extLst>
                </a:gridCol>
              </a:tblGrid>
              <a:tr h="331414">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algn="ctr"/>
                      <a:r>
                        <a:rPr lang="zh-CN" altLang="en-US" sz="1800" dirty="0"/>
                        <a:t>优点</a:t>
                      </a:r>
                    </a:p>
                  </a:txBody>
                  <a:tcPr marL="91439" marR="91439" marT="45727" marB="45727"/>
                </a:tc>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algn="ctr"/>
                      <a:r>
                        <a:rPr lang="zh-CN" altLang="en-US" sz="1800" dirty="0"/>
                        <a:t>缺点</a:t>
                      </a:r>
                    </a:p>
                  </a:txBody>
                  <a:tcPr marL="91439" marR="91439" marT="45727" marB="45727"/>
                </a:tc>
                <a:extLst>
                  <a:ext uri="{0D108BD9-81ED-4DB2-BD59-A6C34878D82A}">
                    <a16:rowId xmlns:a16="http://schemas.microsoft.com/office/drawing/2014/main" val="289330202"/>
                  </a:ext>
                </a:extLst>
              </a:tr>
              <a:tr h="1574168">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indent="-285750" algn="l">
                        <a:buFont typeface="Arial" panose="020B0604020202020204" pitchFamily="34" charset="0"/>
                        <a:buChar char="•"/>
                      </a:pPr>
                      <a:r>
                        <a:rPr lang="zh-CN" altLang="en-US" sz="1800" kern="1200" dirty="0">
                          <a:effectLst/>
                        </a:rPr>
                        <a:t>确定调查对象的范围比较简单</a:t>
                      </a:r>
                      <a:endParaRPr lang="en-US" altLang="zh-CN" sz="1800" kern="1200" dirty="0">
                        <a:effectLst/>
                      </a:endParaRPr>
                    </a:p>
                    <a:p>
                      <a:pPr marL="285750" indent="-285750" algn="l">
                        <a:buFont typeface="Arial" panose="020B0604020202020204" pitchFamily="34" charset="0"/>
                        <a:buChar char="•"/>
                      </a:pPr>
                      <a:r>
                        <a:rPr lang="zh-CN" altLang="en-US" sz="1800" dirty="0"/>
                        <a:t>所获得的资料全面</a:t>
                      </a:r>
                      <a:endParaRPr lang="en-US" altLang="zh-CN" sz="1800" dirty="0"/>
                    </a:p>
                    <a:p>
                      <a:pPr marL="285750" indent="-285750" algn="l">
                        <a:buFont typeface="Arial" panose="020B0604020202020204" pitchFamily="34" charset="0"/>
                        <a:buChar char="•"/>
                      </a:pPr>
                      <a:r>
                        <a:rPr lang="zh-CN" altLang="en-US" sz="1800" dirty="0"/>
                        <a:t>普查是抽样调查或其他调查的基础</a:t>
                      </a:r>
                    </a:p>
                  </a:txBody>
                  <a:tcPr marL="91439" marR="91439" marT="45727" marB="45727">
                    <a:solidFill>
                      <a:schemeClr val="bg1">
                        <a:alpha val="40000"/>
                      </a:schemeClr>
                    </a:solidFill>
                  </a:tcPr>
                </a:tc>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indent="-285750" algn="l">
                        <a:buFont typeface="Arial" panose="020B0604020202020204" pitchFamily="34" charset="0"/>
                        <a:buChar char="•"/>
                      </a:pPr>
                      <a:r>
                        <a:rPr lang="zh-CN" altLang="en-US" sz="1800" kern="1200" dirty="0">
                          <a:effectLst/>
                        </a:rPr>
                        <a:t>工作量大，花费大，组织工作复；</a:t>
                      </a:r>
                    </a:p>
                    <a:p>
                      <a:pPr marL="285750" indent="-285750" algn="l">
                        <a:buFont typeface="Arial" panose="020B0604020202020204" pitchFamily="34" charset="0"/>
                        <a:buChar char="•"/>
                      </a:pPr>
                      <a:r>
                        <a:rPr lang="zh-CN" altLang="en-US" sz="1800" kern="1200" dirty="0">
                          <a:effectLst/>
                        </a:rPr>
                        <a:t>调查内容有限</a:t>
                      </a:r>
                    </a:p>
                    <a:p>
                      <a:pPr marL="285750" indent="-285750" algn="l">
                        <a:buFont typeface="Arial" panose="020B0604020202020204" pitchFamily="34" charset="0"/>
                        <a:buChar char="•"/>
                      </a:pPr>
                      <a:r>
                        <a:rPr lang="zh-CN" altLang="en-US" sz="1800" kern="1200" dirty="0">
                          <a:effectLst/>
                        </a:rPr>
                        <a:t>易产生重复和遗漏现象</a:t>
                      </a:r>
                    </a:p>
                  </a:txBody>
                  <a:tcPr marL="91439" marR="91439" marT="45727" marB="45727">
                    <a:solidFill>
                      <a:schemeClr val="bg1">
                        <a:alpha val="40000"/>
                      </a:schemeClr>
                    </a:solidFill>
                  </a:tcPr>
                </a:tc>
                <a:extLst>
                  <a:ext uri="{0D108BD9-81ED-4DB2-BD59-A6C34878D82A}">
                    <a16:rowId xmlns:a16="http://schemas.microsoft.com/office/drawing/2014/main" val="1210042865"/>
                  </a:ext>
                </a:extLst>
              </a:tr>
            </a:tbl>
          </a:graphicData>
        </a:graphic>
      </p:graphicFrame>
    </p:spTree>
    <p:extLst>
      <p:ext uri="{BB962C8B-B14F-4D97-AF65-F5344CB8AC3E}">
        <p14:creationId xmlns:p14="http://schemas.microsoft.com/office/powerpoint/2010/main" val="2573719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3" name="矩形 2"/>
          <p:cNvSpPr/>
          <p:nvPr/>
        </p:nvSpPr>
        <p:spPr>
          <a:xfrm>
            <a:off x="858308" y="275111"/>
            <a:ext cx="1222127" cy="392413"/>
          </a:xfrm>
          <a:prstGeom prst="rect">
            <a:avLst/>
          </a:prstGeom>
        </p:spPr>
        <p:txBody>
          <a:bodyPr wrap="non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抽样调查</a:t>
            </a:r>
            <a:endParaRPr kumimoji="0" lang="en-US" altLang="zh-CN" sz="20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矩形 3"/>
          <p:cNvSpPr/>
          <p:nvPr/>
        </p:nvSpPr>
        <p:spPr>
          <a:xfrm>
            <a:off x="561115" y="876594"/>
            <a:ext cx="7755301" cy="623246"/>
          </a:xfrm>
          <a:prstGeom prst="rect">
            <a:avLst/>
          </a:prstGeom>
        </p:spPr>
        <p:txBody>
          <a:bodyPr wrap="square" lIns="68579" tIns="34289" rIns="68579" bIns="34289">
            <a:spAutoFit/>
          </a:bodyPr>
          <a:lstStyle/>
          <a:p>
            <a:pPr lvl="0" defTabSz="685783">
              <a:defRPr/>
            </a:pPr>
            <a:r>
              <a:rPr lang="zh-CN" altLang="en-US" sz="1800" dirty="0">
                <a:solidFill>
                  <a:prstClr val="black"/>
                </a:solidFill>
                <a:latin typeface="黑体" panose="02010609060101010101" pitchFamily="49" charset="-122"/>
                <a:ea typeface="黑体" panose="02010609060101010101" pitchFamily="49" charset="-122"/>
              </a:rPr>
              <a:t>    抽样调查，也叫做抽查，是从全体调查对象中，选取一部分单位进行调查，根据调查所得的信息，从数量上推算总体信息的调查方法。</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5" name="图示 4"/>
          <p:cNvGraphicFramePr/>
          <p:nvPr/>
        </p:nvGraphicFramePr>
        <p:xfrm>
          <a:off x="561115" y="1822745"/>
          <a:ext cx="6846890" cy="2752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下箭头 5"/>
          <p:cNvSpPr/>
          <p:nvPr/>
        </p:nvSpPr>
        <p:spPr>
          <a:xfrm>
            <a:off x="7620000" y="1852610"/>
            <a:ext cx="1262358" cy="2692350"/>
          </a:xfrm>
          <a:prstGeom prst="downArrow">
            <a:avLst/>
          </a:prstGeom>
          <a:solidFill>
            <a:schemeClr val="accent3">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5"/>
          <p:cNvSpPr txBox="1"/>
          <p:nvPr/>
        </p:nvSpPr>
        <p:spPr>
          <a:xfrm>
            <a:off x="7978442" y="2067645"/>
            <a:ext cx="553998" cy="2088281"/>
          </a:xfrm>
          <a:prstGeom prst="rect">
            <a:avLst/>
          </a:prstGeom>
          <a:noFill/>
        </p:spPr>
        <p:txBody>
          <a:bodyPr vert="eaVert" wrap="square" rtlCol="0">
            <a:spAutoFit/>
          </a:bodyPr>
          <a:lstStyle/>
          <a:p>
            <a:r>
              <a:rPr lang="zh-CN" altLang="en-US" sz="2400" dirty="0">
                <a:solidFill>
                  <a:schemeClr val="bg1"/>
                </a:solidFill>
              </a:rPr>
              <a:t>分层随机抽样</a:t>
            </a:r>
          </a:p>
        </p:txBody>
      </p:sp>
    </p:spTree>
    <p:extLst>
      <p:ext uri="{BB962C8B-B14F-4D97-AF65-F5344CB8AC3E}">
        <p14:creationId xmlns:p14="http://schemas.microsoft.com/office/powerpoint/2010/main" val="119202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7C8053A-CBE4-47A6-AB0C-48EAA0DFA72E}"/>
              </a:ext>
            </a:extLst>
          </p:cNvPr>
          <p:cNvSpPr>
            <a:spLocks noGrp="1" noRot="1" noChangeArrowheads="1"/>
          </p:cNvSpPr>
          <p:nvPr>
            <p:ph type="body" idx="4294967295"/>
          </p:nvPr>
        </p:nvSpPr>
        <p:spPr>
          <a:xfrm>
            <a:off x="457200" y="1200150"/>
            <a:ext cx="8229600" cy="3398044"/>
          </a:xfrm>
        </p:spPr>
        <p:txBody>
          <a:bodyPr>
            <a:normAutofit lnSpcReduction="10000"/>
          </a:bodyPr>
          <a:lstStyle/>
          <a:p>
            <a:r>
              <a:rPr lang="zh-CN" altLang="en-US" sz="2600" dirty="0"/>
              <a:t>     </a:t>
            </a:r>
            <a:r>
              <a:rPr lang="zh-CN" altLang="en-US" sz="2600" dirty="0">
                <a:solidFill>
                  <a:srgbClr val="FF0000"/>
                </a:solidFill>
              </a:rPr>
              <a:t>    </a:t>
            </a:r>
            <a:r>
              <a:rPr lang="zh-CN" altLang="en-US" sz="2600" b="1" dirty="0">
                <a:solidFill>
                  <a:srgbClr val="FF0000"/>
                </a:solidFill>
              </a:rPr>
              <a:t>信息采集</a:t>
            </a:r>
            <a:r>
              <a:rPr lang="zh-CN" altLang="en-US" sz="2600" b="1" dirty="0"/>
              <a:t>，简言之，就是信息的选择过程，是指根据特定目的和要求将分散蕴涵在不同时空域的有关信息采掘和积累起来的过程。</a:t>
            </a:r>
            <a:endParaRPr lang="en-US" altLang="zh-CN" sz="2600" b="1" dirty="0"/>
          </a:p>
          <a:p>
            <a:endParaRPr lang="zh-CN" altLang="en-US" sz="2600" b="1" dirty="0"/>
          </a:p>
          <a:p>
            <a:pPr>
              <a:buFont typeface="Wingdings" panose="05000000000000000000" pitchFamily="2" charset="2"/>
              <a:buNone/>
            </a:pPr>
            <a:r>
              <a:rPr lang="zh-CN" altLang="en-US" sz="2600" b="1" dirty="0"/>
              <a:t>             信息采集是信息资源能够得以充分开发和有效利用的基础，也是信息产品开发的起点。信息采集这一环节的工作好坏，对整个信息管理活动的成败将产生决定性的影响。</a:t>
            </a:r>
          </a:p>
        </p:txBody>
      </p:sp>
      <p:sp>
        <p:nvSpPr>
          <p:cNvPr id="44035" name="矩形 1">
            <a:extLst>
              <a:ext uri="{FF2B5EF4-FFF2-40B4-BE49-F238E27FC236}">
                <a16:creationId xmlns:a16="http://schemas.microsoft.com/office/drawing/2014/main" id="{680C0023-9759-47B6-91D3-B78FEF001682}"/>
              </a:ext>
            </a:extLst>
          </p:cNvPr>
          <p:cNvSpPr>
            <a:spLocks noChangeArrowheads="1"/>
          </p:cNvSpPr>
          <p:nvPr/>
        </p:nvSpPr>
        <p:spPr bwMode="auto">
          <a:xfrm>
            <a:off x="251520" y="125219"/>
            <a:ext cx="4967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b="1" dirty="0">
                <a:solidFill>
                  <a:srgbClr val="660066"/>
                </a:solidFill>
                <a:latin typeface="黑体" panose="02010609060101010101" pitchFamily="49" charset="-122"/>
                <a:ea typeface="黑体" panose="02010609060101010101" pitchFamily="49" charset="-122"/>
                <a:cs typeface="+mj-cs"/>
              </a:rPr>
              <a:t>4.1.1 </a:t>
            </a:r>
            <a:r>
              <a:rPr lang="zh-CN" altLang="en-US" sz="3600" b="1" dirty="0">
                <a:solidFill>
                  <a:srgbClr val="660066"/>
                </a:solidFill>
                <a:latin typeface="黑体" panose="02010609060101010101" pitchFamily="49" charset="-122"/>
                <a:ea typeface="黑体" panose="02010609060101010101" pitchFamily="49" charset="-122"/>
                <a:cs typeface="+mj-cs"/>
              </a:rPr>
              <a:t>信息采集定义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3" name="矩形 2"/>
          <p:cNvSpPr/>
          <p:nvPr/>
        </p:nvSpPr>
        <p:spPr>
          <a:xfrm>
            <a:off x="858308" y="275111"/>
            <a:ext cx="1222127" cy="392413"/>
          </a:xfrm>
          <a:prstGeom prst="rect">
            <a:avLst/>
          </a:prstGeom>
        </p:spPr>
        <p:txBody>
          <a:bodyPr wrap="non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CN" altLang="en-US" sz="2100" b="1" noProof="0" dirty="0">
                <a:solidFill>
                  <a:prstClr val="black"/>
                </a:solidFill>
                <a:latin typeface="黑体" panose="02010609060101010101" pitchFamily="49" charset="-122"/>
                <a:ea typeface="黑体" panose="02010609060101010101" pitchFamily="49" charset="-122"/>
              </a:rPr>
              <a:t>抽样调查</a:t>
            </a:r>
            <a:endParaRPr kumimoji="0" lang="en-US" altLang="zh-CN" sz="20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 name="组合 3"/>
          <p:cNvGrpSpPr/>
          <p:nvPr/>
        </p:nvGrpSpPr>
        <p:grpSpPr>
          <a:xfrm>
            <a:off x="729228" y="660273"/>
            <a:ext cx="7680136" cy="2232248"/>
            <a:chOff x="658022" y="667524"/>
            <a:chExt cx="7680136" cy="2232248"/>
          </a:xfrm>
        </p:grpSpPr>
        <p:graphicFrame>
          <p:nvGraphicFramePr>
            <p:cNvPr id="5" name="图示 4"/>
            <p:cNvGraphicFramePr/>
            <p:nvPr/>
          </p:nvGraphicFramePr>
          <p:xfrm>
            <a:off x="658022" y="667524"/>
            <a:ext cx="7344816" cy="223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4"/>
            <p:cNvSpPr txBox="1"/>
            <p:nvPr/>
          </p:nvSpPr>
          <p:spPr>
            <a:xfrm>
              <a:off x="6228184" y="1995686"/>
              <a:ext cx="2109974" cy="461665"/>
            </a:xfrm>
            <a:prstGeom prst="rect">
              <a:avLst/>
            </a:prstGeom>
            <a:noFill/>
          </p:spPr>
          <p:txBody>
            <a:bodyPr wrap="square" rtlCol="0">
              <a:spAutoFit/>
            </a:bodyPr>
            <a:lstStyle/>
            <a:p>
              <a:r>
                <a:rPr lang="zh-CN" altLang="en-US" sz="2400" dirty="0">
                  <a:solidFill>
                    <a:schemeClr val="bg1"/>
                  </a:solidFill>
                </a:rPr>
                <a:t>街头拦人法</a:t>
              </a:r>
            </a:p>
          </p:txBody>
        </p:sp>
      </p:grpSp>
      <p:sp>
        <p:nvSpPr>
          <p:cNvPr id="8" name="矩形标注 7"/>
          <p:cNvSpPr/>
          <p:nvPr/>
        </p:nvSpPr>
        <p:spPr>
          <a:xfrm flipH="1" flipV="1">
            <a:off x="1023440" y="3011058"/>
            <a:ext cx="2448272" cy="1440160"/>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9"/>
          <p:cNvSpPr txBox="1"/>
          <p:nvPr/>
        </p:nvSpPr>
        <p:spPr>
          <a:xfrm>
            <a:off x="1150305" y="3238065"/>
            <a:ext cx="2160240" cy="1092607"/>
          </a:xfrm>
          <a:prstGeom prst="rect">
            <a:avLst/>
          </a:prstGeom>
          <a:noFill/>
        </p:spPr>
        <p:txBody>
          <a:bodyPr wrap="square" rtlCol="0">
            <a:spAutoFit/>
          </a:bodyPr>
          <a:lstStyle/>
          <a:p>
            <a:r>
              <a:rPr lang="zh-CN" altLang="en-US" dirty="0">
                <a:solidFill>
                  <a:schemeClr val="bg1"/>
                </a:solidFill>
              </a:rPr>
              <a:t>优点：</a:t>
            </a:r>
            <a:endParaRPr lang="en-US" altLang="zh-CN" dirty="0">
              <a:solidFill>
                <a:schemeClr val="bg1"/>
              </a:solidFill>
            </a:endParaRPr>
          </a:p>
          <a:p>
            <a:r>
              <a:rPr lang="en-US" altLang="zh-CN" sz="1600" dirty="0">
                <a:solidFill>
                  <a:schemeClr val="bg1"/>
                </a:solidFill>
              </a:rPr>
              <a:t>       </a:t>
            </a:r>
            <a:r>
              <a:rPr lang="zh-CN" altLang="zh-CN" sz="1600" dirty="0">
                <a:solidFill>
                  <a:schemeClr val="bg1"/>
                </a:solidFill>
              </a:rPr>
              <a:t>经济性好，实效性强，适应面广，准确性高</a:t>
            </a:r>
            <a:r>
              <a:rPr lang="zh-CN" altLang="en-US" sz="1600" dirty="0">
                <a:solidFill>
                  <a:schemeClr val="bg1"/>
                </a:solidFill>
              </a:rPr>
              <a:t>。</a:t>
            </a:r>
          </a:p>
        </p:txBody>
      </p:sp>
      <p:grpSp>
        <p:nvGrpSpPr>
          <p:cNvPr id="10" name="组合 9"/>
          <p:cNvGrpSpPr/>
          <p:nvPr/>
        </p:nvGrpSpPr>
        <p:grpSpPr>
          <a:xfrm>
            <a:off x="4887910" y="3011058"/>
            <a:ext cx="2493301" cy="1719420"/>
            <a:chOff x="4842881" y="3008558"/>
            <a:chExt cx="2493301" cy="1719420"/>
          </a:xfrm>
        </p:grpSpPr>
        <p:sp>
          <p:nvSpPr>
            <p:cNvPr id="11" name="矩形标注 10"/>
            <p:cNvSpPr/>
            <p:nvPr/>
          </p:nvSpPr>
          <p:spPr>
            <a:xfrm flipV="1">
              <a:off x="4842881" y="3008558"/>
              <a:ext cx="2493301" cy="1442660"/>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0"/>
            <p:cNvSpPr txBox="1"/>
            <p:nvPr/>
          </p:nvSpPr>
          <p:spPr>
            <a:xfrm>
              <a:off x="4854081" y="3050596"/>
              <a:ext cx="2421297" cy="1677382"/>
            </a:xfrm>
            <a:prstGeom prst="rect">
              <a:avLst/>
            </a:prstGeom>
            <a:noFill/>
          </p:spPr>
          <p:txBody>
            <a:bodyPr wrap="square" rtlCol="0">
              <a:spAutoFit/>
            </a:bodyPr>
            <a:lstStyle/>
            <a:p>
              <a:r>
                <a:rPr lang="zh-CN" altLang="zh-CN" sz="1800" dirty="0">
                  <a:solidFill>
                    <a:schemeClr val="bg1"/>
                  </a:solidFill>
                </a:rPr>
                <a:t>缺点</a:t>
              </a:r>
              <a:r>
                <a:rPr lang="en-US" altLang="zh-CN" sz="1800" dirty="0">
                  <a:solidFill>
                    <a:schemeClr val="bg1"/>
                  </a:solidFill>
                </a:rPr>
                <a:t>:</a:t>
              </a:r>
            </a:p>
            <a:p>
              <a:r>
                <a:rPr lang="en-US" altLang="zh-CN" sz="1600" dirty="0">
                  <a:solidFill>
                    <a:schemeClr val="bg1"/>
                  </a:solidFill>
                </a:rPr>
                <a:t>        </a:t>
              </a:r>
              <a:r>
                <a:rPr lang="zh-CN" altLang="zh-CN" sz="1600" dirty="0">
                  <a:solidFill>
                    <a:schemeClr val="bg1"/>
                  </a:solidFill>
                </a:rPr>
                <a:t>存在调查的误差和偏差问题，有可能所抽取的样本不具有代表性，因而导致错误的推论。</a:t>
              </a:r>
            </a:p>
            <a:p>
              <a:endParaRPr lang="zh-CN" altLang="en-US" dirty="0"/>
            </a:p>
          </p:txBody>
        </p:sp>
      </p:grpSp>
    </p:spTree>
    <p:extLst>
      <p:ext uri="{BB962C8B-B14F-4D97-AF65-F5344CB8AC3E}">
        <p14:creationId xmlns:p14="http://schemas.microsoft.com/office/powerpoint/2010/main" val="1192027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3" name="矩形 2"/>
          <p:cNvSpPr/>
          <p:nvPr/>
        </p:nvSpPr>
        <p:spPr>
          <a:xfrm>
            <a:off x="858308" y="275111"/>
            <a:ext cx="3089626" cy="377024"/>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2</a:t>
            </a:r>
            <a:r>
              <a:rPr lang="zh-CN" altLang="zh-CN" sz="2100" b="1" dirty="0">
                <a:solidFill>
                  <a:prstClr val="black"/>
                </a:solidFill>
                <a:latin typeface="黑体" panose="02010609060101010101" pitchFamily="49" charset="-122"/>
                <a:ea typeface="黑体" panose="02010609060101010101" pitchFamily="49" charset="-122"/>
              </a:rPr>
              <a:t>）问卷对调查的重要性</a:t>
            </a:r>
          </a:p>
        </p:txBody>
      </p:sp>
      <p:sp>
        <p:nvSpPr>
          <p:cNvPr id="4" name="矩形 3"/>
          <p:cNvSpPr/>
          <p:nvPr/>
        </p:nvSpPr>
        <p:spPr>
          <a:xfrm>
            <a:off x="561115" y="876594"/>
            <a:ext cx="7899317" cy="623246"/>
          </a:xfrm>
          <a:prstGeom prst="rect">
            <a:avLst/>
          </a:prstGeom>
        </p:spPr>
        <p:txBody>
          <a:bodyPr wrap="square" lIns="68579" tIns="34289" rIns="68579" bIns="34289">
            <a:spAutoFit/>
          </a:bodyPr>
          <a:lstStyle/>
          <a:p>
            <a:pPr lvl="0" defTabSz="685783">
              <a:defRPr/>
            </a:pPr>
            <a:r>
              <a:rPr lang="zh-CN" altLang="en-US" sz="1800" dirty="0">
                <a:solidFill>
                  <a:prstClr val="black"/>
                </a:solidFill>
                <a:latin typeface="黑体" panose="02010609060101010101" pitchFamily="49" charset="-122"/>
                <a:ea typeface="黑体" panose="02010609060101010101" pitchFamily="49" charset="-122"/>
              </a:rPr>
              <a:t>    问卷是调查法中常用到的一种信息采集工具。它是调查者通过事先统一设计的问卷来向被调查者了解某些事实或意见的一种信息采集方法。</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5" name="表格 4">
            <a:extLst>
              <a:ext uri="{FF2B5EF4-FFF2-40B4-BE49-F238E27FC236}">
                <a16:creationId xmlns:a16="http://schemas.microsoft.com/office/drawing/2014/main" id="{807DD33B-DF31-42A7-8306-8EDB28F52594}"/>
              </a:ext>
            </a:extLst>
          </p:cNvPr>
          <p:cNvGraphicFramePr>
            <a:graphicFrameLocks noGrp="1"/>
          </p:cNvGraphicFramePr>
          <p:nvPr>
            <p:extLst>
              <p:ext uri="{D42A27DB-BD31-4B8C-83A1-F6EECF244321}">
                <p14:modId xmlns:p14="http://schemas.microsoft.com/office/powerpoint/2010/main" val="3087033523"/>
              </p:ext>
            </p:extLst>
          </p:nvPr>
        </p:nvGraphicFramePr>
        <p:xfrm>
          <a:off x="971600" y="1635646"/>
          <a:ext cx="7271304" cy="2117276"/>
        </p:xfrm>
        <a:graphic>
          <a:graphicData uri="http://schemas.openxmlformats.org/drawingml/2006/table">
            <a:tbl>
              <a:tblPr firstRow="1" bandRow="1">
                <a:tableStyleId>{284E427A-3D55-4303-BF80-6455036E1DE7}</a:tableStyleId>
              </a:tblPr>
              <a:tblGrid>
                <a:gridCol w="4062845">
                  <a:extLst>
                    <a:ext uri="{9D8B030D-6E8A-4147-A177-3AD203B41FA5}">
                      <a16:colId xmlns:a16="http://schemas.microsoft.com/office/drawing/2014/main" val="1083967383"/>
                    </a:ext>
                  </a:extLst>
                </a:gridCol>
                <a:gridCol w="3208459">
                  <a:extLst>
                    <a:ext uri="{9D8B030D-6E8A-4147-A177-3AD203B41FA5}">
                      <a16:colId xmlns:a16="http://schemas.microsoft.com/office/drawing/2014/main" val="656237131"/>
                    </a:ext>
                  </a:extLst>
                </a:gridCol>
              </a:tblGrid>
              <a:tr h="372437">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marL="0" indent="0" algn="ctr">
                        <a:buFont typeface="Arial" panose="020B0604020202020204" pitchFamily="34" charset="0"/>
                        <a:buNone/>
                      </a:pPr>
                      <a:r>
                        <a:rPr lang="zh-CN" altLang="en-US" dirty="0"/>
                        <a:t>优点</a:t>
                      </a:r>
                    </a:p>
                  </a:txBody>
                  <a:tcPr marL="91430" marR="91430"/>
                </a:tc>
                <a:tc>
                  <a:txBody>
                    <a:bodyPr/>
                    <a:lstStyle>
                      <a:lvl1pPr marL="0" algn="l" defTabSz="685800" rtl="0" eaLnBrk="1" latinLnBrk="0" hangingPunct="1">
                        <a:defRPr sz="1400" b="1" kern="1200">
                          <a:solidFill>
                            <a:schemeClr val="lt1"/>
                          </a:solidFill>
                          <a:latin typeface="Calibri"/>
                        </a:defRPr>
                      </a:lvl1pPr>
                      <a:lvl2pPr marL="342900" algn="l" defTabSz="685800" rtl="0" eaLnBrk="1" latinLnBrk="0" hangingPunct="1">
                        <a:defRPr sz="1400" b="1" kern="1200">
                          <a:solidFill>
                            <a:schemeClr val="lt1"/>
                          </a:solidFill>
                          <a:latin typeface="Calibri"/>
                        </a:defRPr>
                      </a:lvl2pPr>
                      <a:lvl3pPr marL="685800" algn="l" defTabSz="685800" rtl="0" eaLnBrk="1" latinLnBrk="0" hangingPunct="1">
                        <a:defRPr sz="1400" b="1" kern="1200">
                          <a:solidFill>
                            <a:schemeClr val="lt1"/>
                          </a:solidFill>
                          <a:latin typeface="Calibri"/>
                        </a:defRPr>
                      </a:lvl3pPr>
                      <a:lvl4pPr marL="1028700" algn="l" defTabSz="685800" rtl="0" eaLnBrk="1" latinLnBrk="0" hangingPunct="1">
                        <a:defRPr sz="1400" b="1" kern="1200">
                          <a:solidFill>
                            <a:schemeClr val="lt1"/>
                          </a:solidFill>
                          <a:latin typeface="Calibri"/>
                        </a:defRPr>
                      </a:lvl4pPr>
                      <a:lvl5pPr marL="1371600" algn="l" defTabSz="685800" rtl="0" eaLnBrk="1" latinLnBrk="0" hangingPunct="1">
                        <a:defRPr sz="1400" b="1" kern="1200">
                          <a:solidFill>
                            <a:schemeClr val="lt1"/>
                          </a:solidFill>
                          <a:latin typeface="Calibri"/>
                        </a:defRPr>
                      </a:lvl5pPr>
                      <a:lvl6pPr marL="1714500" algn="l" defTabSz="685800" rtl="0" eaLnBrk="1" latinLnBrk="0" hangingPunct="1">
                        <a:defRPr sz="1400" b="1" kern="1200">
                          <a:solidFill>
                            <a:schemeClr val="lt1"/>
                          </a:solidFill>
                          <a:latin typeface="Calibri"/>
                        </a:defRPr>
                      </a:lvl6pPr>
                      <a:lvl7pPr marL="2057400" algn="l" defTabSz="685800" rtl="0" eaLnBrk="1" latinLnBrk="0" hangingPunct="1">
                        <a:defRPr sz="1400" b="1" kern="1200">
                          <a:solidFill>
                            <a:schemeClr val="lt1"/>
                          </a:solidFill>
                          <a:latin typeface="Calibri"/>
                        </a:defRPr>
                      </a:lvl7pPr>
                      <a:lvl8pPr marL="2400300" algn="l" defTabSz="685800" rtl="0" eaLnBrk="1" latinLnBrk="0" hangingPunct="1">
                        <a:defRPr sz="1400" b="1" kern="1200">
                          <a:solidFill>
                            <a:schemeClr val="lt1"/>
                          </a:solidFill>
                          <a:latin typeface="Calibri"/>
                        </a:defRPr>
                      </a:lvl8pPr>
                      <a:lvl9pPr marL="2743200" algn="l" defTabSz="685800" rtl="0" eaLnBrk="1" latinLnBrk="0" hangingPunct="1">
                        <a:defRPr sz="1400" b="1" kern="1200">
                          <a:solidFill>
                            <a:schemeClr val="lt1"/>
                          </a:solidFill>
                          <a:latin typeface="Calibri"/>
                        </a:defRPr>
                      </a:lvl9pPr>
                    </a:lstStyle>
                    <a:p>
                      <a:pPr marL="0" indent="0" algn="ctr">
                        <a:buFont typeface="Arial" panose="020B0604020202020204" pitchFamily="34" charset="0"/>
                        <a:buNone/>
                      </a:pPr>
                      <a:r>
                        <a:rPr lang="zh-CN" altLang="en-US" dirty="0"/>
                        <a:t>缺点</a:t>
                      </a:r>
                    </a:p>
                  </a:txBody>
                  <a:tcPr marL="91430" marR="91430"/>
                </a:tc>
                <a:extLst>
                  <a:ext uri="{0D108BD9-81ED-4DB2-BD59-A6C34878D82A}">
                    <a16:rowId xmlns:a16="http://schemas.microsoft.com/office/drawing/2014/main" val="756933622"/>
                  </a:ext>
                </a:extLst>
              </a:tr>
              <a:tr h="1744839">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latin typeface="Calibri"/>
                          <a:ea typeface="+mn-ea"/>
                          <a:cs typeface="+mn-cs"/>
                        </a:rPr>
                        <a:t>成本低</a:t>
                      </a:r>
                      <a:endParaRPr lang="en-US" altLang="zh-CN" sz="1800" kern="1200" dirty="0">
                        <a:solidFill>
                          <a:schemeClr val="dk1"/>
                        </a:solidFill>
                        <a:latin typeface="Calibri"/>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latin typeface="Calibri"/>
                          <a:ea typeface="+mn-ea"/>
                          <a:cs typeface="+mn-cs"/>
                        </a:rPr>
                        <a:t>突破空间限制</a:t>
                      </a:r>
                      <a:endParaRPr lang="en-US" altLang="zh-CN" sz="1800" kern="1200" dirty="0">
                        <a:solidFill>
                          <a:schemeClr val="dk1"/>
                        </a:solidFill>
                        <a:latin typeface="Calibri"/>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latin typeface="Calibri"/>
                          <a:ea typeface="+mn-ea"/>
                          <a:cs typeface="+mn-cs"/>
                        </a:rPr>
                        <a:t>避免主观偏见干扰</a:t>
                      </a:r>
                      <a:endParaRPr lang="en-US" altLang="zh-CN" sz="1800" kern="1200" dirty="0">
                        <a:solidFill>
                          <a:schemeClr val="dk1"/>
                        </a:solidFill>
                        <a:latin typeface="Calibri"/>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latin typeface="Calibri"/>
                          <a:ea typeface="+mn-ea"/>
                          <a:cs typeface="+mn-cs"/>
                        </a:rPr>
                        <a:t>具有较佳匿名性</a:t>
                      </a:r>
                      <a:endParaRPr lang="en-US" altLang="zh-CN" sz="1800" kern="1200" dirty="0">
                        <a:solidFill>
                          <a:schemeClr val="dk1"/>
                        </a:solidFill>
                        <a:latin typeface="Calibri"/>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latin typeface="Calibri"/>
                          <a:ea typeface="+mn-ea"/>
                          <a:cs typeface="+mn-cs"/>
                        </a:rPr>
                        <a:t>回答问题时间充裕</a:t>
                      </a:r>
                      <a:endParaRPr lang="zh-CN" altLang="en-US" sz="1800" kern="1200" dirty="0">
                        <a:solidFill>
                          <a:schemeClr val="dk1"/>
                        </a:solidFill>
                        <a:latin typeface="Calibri"/>
                        <a:ea typeface="+mn-ea"/>
                        <a:cs typeface="+mn-cs"/>
                      </a:endParaRPr>
                    </a:p>
                  </a:txBody>
                  <a:tcPr marL="91430" marR="91430">
                    <a:solidFill>
                      <a:schemeClr val="bg1">
                        <a:alpha val="40000"/>
                      </a:schemeClr>
                    </a:solidFill>
                  </a:tcPr>
                </a:tc>
                <a:tc>
                  <a:txBody>
                    <a:bodyPr/>
                    <a:lstStyle>
                      <a:lvl1pPr marL="0" algn="l" defTabSz="685800" rtl="0" eaLnBrk="1" latinLnBrk="0" hangingPunct="1">
                        <a:defRPr sz="1400" kern="1200">
                          <a:solidFill>
                            <a:schemeClr val="dk1"/>
                          </a:solidFill>
                          <a:latin typeface="Calibri"/>
                        </a:defRPr>
                      </a:lvl1pPr>
                      <a:lvl2pPr marL="342900" algn="l" defTabSz="685800" rtl="0" eaLnBrk="1" latinLnBrk="0" hangingPunct="1">
                        <a:defRPr sz="1400" kern="1200">
                          <a:solidFill>
                            <a:schemeClr val="dk1"/>
                          </a:solidFill>
                          <a:latin typeface="Calibri"/>
                        </a:defRPr>
                      </a:lvl2pPr>
                      <a:lvl3pPr marL="685800" algn="l" defTabSz="685800" rtl="0" eaLnBrk="1" latinLnBrk="0" hangingPunct="1">
                        <a:defRPr sz="1400" kern="1200">
                          <a:solidFill>
                            <a:schemeClr val="dk1"/>
                          </a:solidFill>
                          <a:latin typeface="Calibri"/>
                        </a:defRPr>
                      </a:lvl3pPr>
                      <a:lvl4pPr marL="1028700" algn="l" defTabSz="685800" rtl="0" eaLnBrk="1" latinLnBrk="0" hangingPunct="1">
                        <a:defRPr sz="1400" kern="1200">
                          <a:solidFill>
                            <a:schemeClr val="dk1"/>
                          </a:solidFill>
                          <a:latin typeface="Calibri"/>
                        </a:defRPr>
                      </a:lvl4pPr>
                      <a:lvl5pPr marL="1371600" algn="l" defTabSz="685800" rtl="0" eaLnBrk="1" latinLnBrk="0" hangingPunct="1">
                        <a:defRPr sz="1400" kern="1200">
                          <a:solidFill>
                            <a:schemeClr val="dk1"/>
                          </a:solidFill>
                          <a:latin typeface="Calibri"/>
                        </a:defRPr>
                      </a:lvl5pPr>
                      <a:lvl6pPr marL="1714500" algn="l" defTabSz="685800" rtl="0" eaLnBrk="1" latinLnBrk="0" hangingPunct="1">
                        <a:defRPr sz="1400" kern="1200">
                          <a:solidFill>
                            <a:schemeClr val="dk1"/>
                          </a:solidFill>
                          <a:latin typeface="Calibri"/>
                        </a:defRPr>
                      </a:lvl6pPr>
                      <a:lvl7pPr marL="2057400" algn="l" defTabSz="685800" rtl="0" eaLnBrk="1" latinLnBrk="0" hangingPunct="1">
                        <a:defRPr sz="1400" kern="1200">
                          <a:solidFill>
                            <a:schemeClr val="dk1"/>
                          </a:solidFill>
                          <a:latin typeface="Calibri"/>
                        </a:defRPr>
                      </a:lvl7pPr>
                      <a:lvl8pPr marL="2400300" algn="l" defTabSz="685800" rtl="0" eaLnBrk="1" latinLnBrk="0" hangingPunct="1">
                        <a:defRPr sz="1400" kern="1200">
                          <a:solidFill>
                            <a:schemeClr val="dk1"/>
                          </a:solidFill>
                          <a:latin typeface="Calibri"/>
                        </a:defRPr>
                      </a:lvl8pPr>
                      <a:lvl9pPr marL="2743200" algn="l" defTabSz="685800" rtl="0" eaLnBrk="1" latinLnBrk="0" hangingPunct="1">
                        <a:defRPr sz="1400" kern="1200">
                          <a:solidFill>
                            <a:schemeClr val="dk1"/>
                          </a:solidFill>
                          <a:latin typeface="Calibri"/>
                        </a:defRPr>
                      </a:lvl9p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t>问卷回收率低</a:t>
                      </a:r>
                      <a:endParaRPr lang="en-US" altLang="zh-CN" sz="18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t>调查问卷设计困难</a:t>
                      </a:r>
                      <a:endParaRPr lang="en-US" altLang="zh-CN" sz="18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t>调查结果广而不深</a:t>
                      </a:r>
                      <a:endParaRPr lang="en-US" altLang="zh-CN" sz="18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t>填答情境和回答质量难以控制</a:t>
                      </a:r>
                      <a:endParaRPr lang="zh-CN" altLang="en-US" dirty="0"/>
                    </a:p>
                  </a:txBody>
                  <a:tcPr marL="91430" marR="91430">
                    <a:solidFill>
                      <a:schemeClr val="bg1">
                        <a:alpha val="40000"/>
                      </a:schemeClr>
                    </a:solidFill>
                  </a:tcPr>
                </a:tc>
                <a:extLst>
                  <a:ext uri="{0D108BD9-81ED-4DB2-BD59-A6C34878D82A}">
                    <a16:rowId xmlns:a16="http://schemas.microsoft.com/office/drawing/2014/main" val="3371844893"/>
                  </a:ext>
                </a:extLst>
              </a:tr>
            </a:tbl>
          </a:graphicData>
        </a:graphic>
      </p:graphicFrame>
    </p:spTree>
    <p:extLst>
      <p:ext uri="{BB962C8B-B14F-4D97-AF65-F5344CB8AC3E}">
        <p14:creationId xmlns:p14="http://schemas.microsoft.com/office/powerpoint/2010/main" val="1192027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latin typeface="Calibri"/>
              <a:ea typeface="宋体" panose="02010600030101010101" pitchFamily="2" charset="-122"/>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latin typeface="Calibri"/>
              <a:ea typeface="宋体" panose="02010600030101010101" pitchFamily="2" charset="-122"/>
            </a:endParaRPr>
          </a:p>
        </p:txBody>
      </p:sp>
      <p:sp>
        <p:nvSpPr>
          <p:cNvPr id="3" name="矩形 2"/>
          <p:cNvSpPr/>
          <p:nvPr/>
        </p:nvSpPr>
        <p:spPr>
          <a:xfrm>
            <a:off x="561115" y="876594"/>
            <a:ext cx="7179237" cy="346247"/>
          </a:xfrm>
          <a:prstGeom prst="rect">
            <a:avLst/>
          </a:prstGeom>
        </p:spPr>
        <p:txBody>
          <a:bodyPr wrap="square" lIns="68579" tIns="34289" rIns="68579" bIns="34289">
            <a:spAutoFit/>
          </a:bodyPr>
          <a:lstStyle/>
          <a:p>
            <a:pPr lvl="0" defTabSz="685783">
              <a:defRPr/>
            </a:pPr>
            <a:r>
              <a:rPr lang="zh-CN" altLang="zh-CN" sz="1800" dirty="0">
                <a:latin typeface="黑体" panose="02010609060101010101" pitchFamily="49" charset="-122"/>
                <a:ea typeface="黑体" panose="02010609060101010101" pitchFamily="49" charset="-122"/>
              </a:rPr>
              <a:t>下图是全国第六次人口普查的短表</a:t>
            </a:r>
            <a:endParaRPr kumimoji="0" lang="en-US"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858308" y="1286668"/>
            <a:ext cx="5616624" cy="3397646"/>
          </a:xfrm>
          <a:prstGeom prst="rect">
            <a:avLst/>
          </a:prstGeom>
        </p:spPr>
      </p:pic>
      <p:sp>
        <p:nvSpPr>
          <p:cNvPr id="5" name="文本框 5"/>
          <p:cNvSpPr txBox="1"/>
          <p:nvPr/>
        </p:nvSpPr>
        <p:spPr>
          <a:xfrm>
            <a:off x="7009007" y="1563638"/>
            <a:ext cx="1816693" cy="2446824"/>
          </a:xfrm>
          <a:prstGeom prst="rect">
            <a:avLst/>
          </a:prstGeom>
          <a:solidFill>
            <a:schemeClr val="accent3">
              <a:lumMod val="40000"/>
              <a:lumOff val="6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通过问卷调查可以很方便快捷的采集到人口的性别、年龄、民族、户口性质、受教育程度、本户房间数、本户住房建筑面积等基本情况</a:t>
            </a:r>
          </a:p>
        </p:txBody>
      </p:sp>
    </p:spTree>
    <p:extLst>
      <p:ext uri="{BB962C8B-B14F-4D97-AF65-F5344CB8AC3E}">
        <p14:creationId xmlns:p14="http://schemas.microsoft.com/office/powerpoint/2010/main" val="11920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3035" cy="392413"/>
          </a:xfrm>
          <a:prstGeom prst="rect">
            <a:avLst/>
          </a:prstGeom>
        </p:spPr>
        <p:txBody>
          <a:bodyPr wrap="non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问卷调查法</a:t>
            </a:r>
            <a:endParaRPr kumimoji="0" lang="en-US" altLang="zh-CN" sz="20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矩形 2"/>
          <p:cNvSpPr/>
          <p:nvPr/>
        </p:nvSpPr>
        <p:spPr>
          <a:xfrm>
            <a:off x="561115" y="876594"/>
            <a:ext cx="7179237" cy="346247"/>
          </a:xfrm>
          <a:prstGeom prst="rect">
            <a:avLst/>
          </a:prstGeom>
        </p:spPr>
        <p:txBody>
          <a:bodyPr wrap="square" lIns="68579" tIns="34289" rIns="68579" bIns="34289">
            <a:spAutoFit/>
          </a:bodyPr>
          <a:lstStyle/>
          <a:p>
            <a:pPr defTabSz="685783">
              <a:defRPr/>
            </a:pPr>
            <a:r>
              <a:rPr lang="zh-CN" altLang="zh-CN" sz="1800" dirty="0">
                <a:latin typeface="黑体" panose="02010609060101010101" pitchFamily="49" charset="-122"/>
                <a:ea typeface="黑体" panose="02010609060101010101" pitchFamily="49" charset="-122"/>
              </a:rPr>
              <a:t>根据填写方式的不同，问卷调查法可以分为自填式问卷和代填式问卷。</a:t>
            </a:r>
          </a:p>
        </p:txBody>
      </p:sp>
      <p:graphicFrame>
        <p:nvGraphicFramePr>
          <p:cNvPr id="4" name="图示 3"/>
          <p:cNvGraphicFramePr/>
          <p:nvPr/>
        </p:nvGraphicFramePr>
        <p:xfrm>
          <a:off x="463902" y="1433624"/>
          <a:ext cx="7276450" cy="3043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8078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58308" y="275111"/>
            <a:ext cx="1493035" cy="392413"/>
          </a:xfrm>
          <a:prstGeom prst="rect">
            <a:avLst/>
          </a:prstGeom>
        </p:spPr>
        <p:txBody>
          <a:bodyPr wrap="none" lIns="68579" tIns="34289" rIns="68579" bIns="34289">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问卷调查法</a:t>
            </a:r>
            <a:endParaRPr kumimoji="0" lang="en-US" altLang="zh-CN" sz="2000" b="0" i="0" u="none" strike="noStrike" kern="1200" cap="none" spc="0" normalizeH="0" baseline="0" noProof="0" dirty="0">
              <a:ln>
                <a:noFill/>
              </a:ln>
              <a:solidFill>
                <a:srgbClr val="2E2B2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1739930354"/>
              </p:ext>
            </p:extLst>
          </p:nvPr>
        </p:nvGraphicFramePr>
        <p:xfrm>
          <a:off x="494867" y="1059582"/>
          <a:ext cx="8352929" cy="3565826"/>
        </p:xfrm>
        <a:graphic>
          <a:graphicData uri="http://schemas.openxmlformats.org/drawingml/2006/table">
            <a:tbl>
              <a:tblPr firstRow="1" bandRow="1">
                <a:tableStyleId>{284E427A-3D55-4303-BF80-6455036E1DE7}</a:tableStyleId>
              </a:tblPr>
              <a:tblGrid>
                <a:gridCol w="1586252">
                  <a:extLst>
                    <a:ext uri="{9D8B030D-6E8A-4147-A177-3AD203B41FA5}">
                      <a16:colId xmlns:a16="http://schemas.microsoft.com/office/drawing/2014/main" val="1338188868"/>
                    </a:ext>
                  </a:extLst>
                </a:gridCol>
                <a:gridCol w="4441505">
                  <a:extLst>
                    <a:ext uri="{9D8B030D-6E8A-4147-A177-3AD203B41FA5}">
                      <a16:colId xmlns:a16="http://schemas.microsoft.com/office/drawing/2014/main" val="3878697158"/>
                    </a:ext>
                  </a:extLst>
                </a:gridCol>
                <a:gridCol w="2325172">
                  <a:extLst>
                    <a:ext uri="{9D8B030D-6E8A-4147-A177-3AD203B41FA5}">
                      <a16:colId xmlns:a16="http://schemas.microsoft.com/office/drawing/2014/main" val="4065238638"/>
                    </a:ext>
                  </a:extLst>
                </a:gridCol>
              </a:tblGrid>
              <a:tr h="349152">
                <a:tc>
                  <a:txBody>
                    <a:bodyPr/>
                    <a:lstStyle/>
                    <a:p>
                      <a:pPr algn="ctr"/>
                      <a:endParaRPr lang="zh-CN" altLang="en-US" sz="1800" dirty="0"/>
                    </a:p>
                  </a:txBody>
                  <a:tcPr marT="45633" marB="45633"/>
                </a:tc>
                <a:tc>
                  <a:txBody>
                    <a:bodyPr/>
                    <a:lstStyle/>
                    <a:p>
                      <a:pPr algn="ctr"/>
                      <a:r>
                        <a:rPr lang="zh-CN" altLang="en-US" sz="1800" dirty="0"/>
                        <a:t>优点</a:t>
                      </a:r>
                    </a:p>
                  </a:txBody>
                  <a:tcPr marT="45633" marB="45633"/>
                </a:tc>
                <a:tc>
                  <a:txBody>
                    <a:bodyPr/>
                    <a:lstStyle/>
                    <a:p>
                      <a:pPr algn="ctr"/>
                      <a:r>
                        <a:rPr lang="zh-CN" altLang="en-US" sz="1800" dirty="0"/>
                        <a:t>缺点</a:t>
                      </a:r>
                    </a:p>
                  </a:txBody>
                  <a:tcPr marT="45633" marB="45633"/>
                </a:tc>
                <a:extLst>
                  <a:ext uri="{0D108BD9-81ED-4DB2-BD59-A6C34878D82A}">
                    <a16:rowId xmlns:a16="http://schemas.microsoft.com/office/drawing/2014/main" val="2598421114"/>
                  </a:ext>
                </a:extLst>
              </a:tr>
              <a:tr h="1659094">
                <a:tc>
                  <a:txBody>
                    <a:bodyPr/>
                    <a:lstStyle/>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r>
                        <a:rPr lang="zh-CN" altLang="en-US" sz="1800" dirty="0"/>
                        <a:t>自填式问卷</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管理相对容易</a:t>
                      </a:r>
                      <a:endParaRPr lang="en-US" altLang="zh-CN" sz="1800" dirty="0"/>
                    </a:p>
                    <a:p>
                      <a:pPr marL="285750" indent="-285750" algn="l">
                        <a:buFont typeface="Wingdings" panose="05000000000000000000" pitchFamily="2" charset="2"/>
                        <a:buChar char="l"/>
                      </a:pPr>
                      <a:r>
                        <a:rPr lang="zh-CN" altLang="en-US" sz="1800" dirty="0"/>
                        <a:t>比面访调查的费用低</a:t>
                      </a:r>
                      <a:endParaRPr lang="en-US" altLang="zh-CN" sz="1800" dirty="0"/>
                    </a:p>
                    <a:p>
                      <a:pPr marL="285750" indent="-285750" algn="l">
                        <a:buFont typeface="Wingdings" panose="05000000000000000000" pitchFamily="2" charset="2"/>
                        <a:buChar char="l"/>
                      </a:pPr>
                      <a:r>
                        <a:rPr lang="zh-CN" altLang="en-US" sz="1800" dirty="0"/>
                        <a:t>被调查者可以选择方便的时间填答问卷，必要时可以参考有关文字纪录而不必单纯依靠记忆进行回答</a:t>
                      </a:r>
                      <a:endParaRPr lang="en-US" altLang="zh-CN" sz="1800" dirty="0"/>
                    </a:p>
                    <a:p>
                      <a:pPr marL="285750" indent="-285750" algn="l">
                        <a:buFont typeface="Wingdings" panose="05000000000000000000" pitchFamily="2" charset="2"/>
                        <a:buChar char="l"/>
                      </a:pPr>
                      <a:r>
                        <a:rPr lang="zh-CN" altLang="en-US" sz="1800" dirty="0"/>
                        <a:t>减少被调查者回答敏感性问题的压力</a:t>
                      </a:r>
                    </a:p>
                  </a:txBody>
                  <a:tcPr marT="45633" marB="45633">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回答率比较低</a:t>
                      </a:r>
                      <a:endParaRPr lang="en-US" altLang="zh-CN" sz="1800" dirty="0"/>
                    </a:p>
                    <a:p>
                      <a:pPr marL="285750" indent="-285750" algn="l">
                        <a:buFont typeface="Wingdings" panose="05000000000000000000" pitchFamily="2" charset="2"/>
                        <a:buChar char="l"/>
                      </a:pPr>
                      <a:r>
                        <a:rPr lang="zh-CN" altLang="en-US" sz="1800" dirty="0"/>
                        <a:t>不适合结构复杂的问卷</a:t>
                      </a:r>
                      <a:endParaRPr lang="en-US" altLang="zh-CN" sz="1800" dirty="0"/>
                    </a:p>
                    <a:p>
                      <a:pPr marL="285750" indent="-285750" algn="l">
                        <a:buFont typeface="Wingdings" panose="05000000000000000000" pitchFamily="2" charset="2"/>
                        <a:buChar char="l"/>
                      </a:pPr>
                      <a:r>
                        <a:rPr lang="zh-CN" altLang="en-US" sz="1800" dirty="0"/>
                        <a:t>调查周期比较长</a:t>
                      </a:r>
                    </a:p>
                  </a:txBody>
                  <a:tcPr marT="45633" marB="45633">
                    <a:solidFill>
                      <a:schemeClr val="accent2">
                        <a:lumMod val="20000"/>
                        <a:lumOff val="80000"/>
                      </a:schemeClr>
                    </a:solidFill>
                  </a:tcPr>
                </a:tc>
                <a:extLst>
                  <a:ext uri="{0D108BD9-81ED-4DB2-BD59-A6C34878D82A}">
                    <a16:rowId xmlns:a16="http://schemas.microsoft.com/office/drawing/2014/main" val="936703786"/>
                  </a:ext>
                </a:extLst>
              </a:tr>
              <a:tr h="1444674">
                <a:tc>
                  <a:txBody>
                    <a:bodyPr/>
                    <a:lstStyle/>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endParaRPr lang="en-US" altLang="zh-CN" sz="1800" dirty="0"/>
                    </a:p>
                    <a:p>
                      <a:pPr marL="0" indent="0" algn="ctr">
                        <a:buFont typeface="Wingdings" panose="05000000000000000000" pitchFamily="2" charset="2"/>
                        <a:buNone/>
                      </a:pPr>
                      <a:r>
                        <a:rPr lang="zh-CN" altLang="en-US" sz="1800" dirty="0"/>
                        <a:t>代填式问卷</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提高回答率</a:t>
                      </a:r>
                      <a:endParaRPr lang="en-US" altLang="zh-CN" sz="1800" dirty="0"/>
                    </a:p>
                    <a:p>
                      <a:pPr marL="285750" indent="-285750" algn="l">
                        <a:buFont typeface="Wingdings" panose="05000000000000000000" pitchFamily="2" charset="2"/>
                        <a:buChar char="l"/>
                      </a:pPr>
                      <a:r>
                        <a:rPr lang="zh-CN" altLang="en-US" sz="1800" dirty="0"/>
                        <a:t>可以进行概率抽样</a:t>
                      </a:r>
                      <a:endParaRPr lang="en-US" altLang="zh-CN" sz="1800" dirty="0"/>
                    </a:p>
                    <a:p>
                      <a:pPr marL="285750" indent="-285750" algn="l">
                        <a:buFont typeface="Wingdings" panose="05000000000000000000" pitchFamily="2" charset="2"/>
                        <a:buChar char="l"/>
                      </a:pPr>
                      <a:r>
                        <a:rPr lang="zh-CN" altLang="en-US" sz="1800" dirty="0"/>
                        <a:t>问卷设计中可以采用更多的技术手段</a:t>
                      </a:r>
                      <a:endParaRPr lang="en-US" altLang="zh-CN" sz="1800" dirty="0"/>
                    </a:p>
                    <a:p>
                      <a:pPr marL="285750" indent="-285750" algn="l">
                        <a:buFont typeface="Wingdings" panose="05000000000000000000" pitchFamily="2" charset="2"/>
                        <a:buChar char="l"/>
                      </a:pPr>
                      <a:r>
                        <a:rPr lang="zh-CN" altLang="en-US" sz="1800" dirty="0"/>
                        <a:t>能对数据采集进度进行调节</a:t>
                      </a:r>
                    </a:p>
                  </a:txBody>
                  <a:tcPr marL="91443" marR="91443" marT="45727" marB="45727">
                    <a:solidFill>
                      <a:schemeClr val="accent2">
                        <a:lumMod val="20000"/>
                        <a:lumOff val="80000"/>
                      </a:schemeClr>
                    </a:solidFill>
                  </a:tcPr>
                </a:tc>
                <a:tc>
                  <a:txBody>
                    <a:bodyPr/>
                    <a:lstStyle/>
                    <a:p>
                      <a:pPr marL="285750" indent="-285750" algn="l">
                        <a:buFont typeface="Wingdings" panose="05000000000000000000" pitchFamily="2" charset="2"/>
                        <a:buChar char="l"/>
                      </a:pPr>
                      <a:r>
                        <a:rPr lang="zh-CN" altLang="en-US" sz="1800" dirty="0"/>
                        <a:t>调查成本比较高</a:t>
                      </a:r>
                      <a:endParaRPr lang="en-US" altLang="zh-CN" sz="1800" dirty="0"/>
                    </a:p>
                    <a:p>
                      <a:pPr marL="285750" indent="-285750" algn="l">
                        <a:buFont typeface="Wingdings" panose="05000000000000000000" pitchFamily="2" charset="2"/>
                        <a:buChar char="l"/>
                      </a:pPr>
                      <a:r>
                        <a:rPr lang="zh-CN" altLang="en-US" sz="1800" dirty="0"/>
                        <a:t>对调查过程的质量控制有一定难度</a:t>
                      </a:r>
                      <a:endParaRPr lang="en-US" altLang="zh-CN" sz="1800" dirty="0"/>
                    </a:p>
                    <a:p>
                      <a:pPr marL="285750" indent="-285750" algn="l">
                        <a:buFont typeface="Wingdings" panose="05000000000000000000" pitchFamily="2" charset="2"/>
                        <a:buChar char="l"/>
                      </a:pPr>
                      <a:r>
                        <a:rPr lang="zh-CN" altLang="en-US" sz="1800" dirty="0"/>
                        <a:t>对于敏感性问题回答率低</a:t>
                      </a:r>
                    </a:p>
                  </a:txBody>
                  <a:tcPr marL="91443" marR="91443" marT="45727" marB="45727">
                    <a:solidFill>
                      <a:schemeClr val="accent2">
                        <a:lumMod val="20000"/>
                        <a:lumOff val="80000"/>
                      </a:schemeClr>
                    </a:solidFill>
                  </a:tcPr>
                </a:tc>
                <a:extLst>
                  <a:ext uri="{0D108BD9-81ED-4DB2-BD59-A6C34878D82A}">
                    <a16:rowId xmlns:a16="http://schemas.microsoft.com/office/drawing/2014/main" val="969221260"/>
                  </a:ext>
                </a:extLst>
              </a:tr>
            </a:tbl>
          </a:graphicData>
        </a:graphic>
      </p:graphicFrame>
    </p:spTree>
    <p:extLst>
      <p:ext uri="{BB962C8B-B14F-4D97-AF65-F5344CB8AC3E}">
        <p14:creationId xmlns:p14="http://schemas.microsoft.com/office/powerpoint/2010/main" val="1480865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2301721"/>
            <a:ext cx="7756767" cy="645752"/>
          </a:xfrm>
        </p:spPr>
        <p:txBody>
          <a:bodyPr>
            <a:normAutofit fontScale="90000"/>
          </a:bodyPr>
          <a:lstStyle/>
          <a:p>
            <a:pPr>
              <a:lnSpc>
                <a:spcPct val="150000"/>
              </a:lnSpc>
            </a:pPr>
            <a:r>
              <a:rPr lang="zh-CN" altLang="zh-CN" sz="2800" dirty="0">
                <a:latin typeface="华文中宋" panose="02010600040101010101" pitchFamily="2" charset="-122"/>
                <a:ea typeface="华文中宋" panose="02010600040101010101" pitchFamily="2" charset="-122"/>
              </a:rPr>
              <a:t>倾听您的内心——访谈法</a:t>
            </a:r>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25173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2211181" cy="330858"/>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1</a:t>
            </a:r>
            <a:r>
              <a:rPr lang="zh-CN" altLang="zh-CN" sz="2100" b="1" dirty="0">
                <a:solidFill>
                  <a:prstClr val="black"/>
                </a:solidFill>
                <a:latin typeface="黑体" panose="02010609060101010101" pitchFamily="49" charset="-122"/>
                <a:ea typeface="黑体" panose="02010609060101010101" pitchFamily="49" charset="-122"/>
              </a:rPr>
              <a:t>）访谈的主要类型</a:t>
            </a:r>
          </a:p>
        </p:txBody>
      </p:sp>
      <p:graphicFrame>
        <p:nvGraphicFramePr>
          <p:cNvPr id="3" name="表格 2"/>
          <p:cNvGraphicFramePr>
            <a:graphicFrameLocks noGrp="1"/>
          </p:cNvGraphicFramePr>
          <p:nvPr>
            <p:extLst>
              <p:ext uri="{D42A27DB-BD31-4B8C-83A1-F6EECF244321}">
                <p14:modId xmlns:p14="http://schemas.microsoft.com/office/powerpoint/2010/main" val="3214058913"/>
              </p:ext>
            </p:extLst>
          </p:nvPr>
        </p:nvGraphicFramePr>
        <p:xfrm>
          <a:off x="951545" y="2427734"/>
          <a:ext cx="6880870" cy="2542156"/>
        </p:xfrm>
        <a:graphic>
          <a:graphicData uri="http://schemas.openxmlformats.org/drawingml/2006/table">
            <a:tbl>
              <a:tblPr firstRow="1" bandRow="1">
                <a:tableStyleId>{5C22544A-7EE6-4342-B048-85BDC9FD1C3A}</a:tableStyleId>
              </a:tblPr>
              <a:tblGrid>
                <a:gridCol w="3440435">
                  <a:extLst>
                    <a:ext uri="{9D8B030D-6E8A-4147-A177-3AD203B41FA5}">
                      <a16:colId xmlns:a16="http://schemas.microsoft.com/office/drawing/2014/main" val="364146571"/>
                    </a:ext>
                  </a:extLst>
                </a:gridCol>
                <a:gridCol w="3440435">
                  <a:extLst>
                    <a:ext uri="{9D8B030D-6E8A-4147-A177-3AD203B41FA5}">
                      <a16:colId xmlns:a16="http://schemas.microsoft.com/office/drawing/2014/main" val="637492741"/>
                    </a:ext>
                  </a:extLst>
                </a:gridCol>
              </a:tblGrid>
              <a:tr h="440306">
                <a:tc>
                  <a:txBody>
                    <a:bodyPr/>
                    <a:lstStyle/>
                    <a:p>
                      <a:pPr algn="ctr"/>
                      <a:r>
                        <a:rPr lang="zh-CN" altLang="en-US" dirty="0"/>
                        <a:t>优点</a:t>
                      </a:r>
                    </a:p>
                  </a:txBody>
                  <a:tcPr/>
                </a:tc>
                <a:tc>
                  <a:txBody>
                    <a:bodyPr/>
                    <a:lstStyle/>
                    <a:p>
                      <a:pPr algn="ctr"/>
                      <a:r>
                        <a:rPr lang="zh-CN" altLang="en-US" dirty="0"/>
                        <a:t>缺点</a:t>
                      </a:r>
                    </a:p>
                  </a:txBody>
                  <a:tcPr/>
                </a:tc>
                <a:extLst>
                  <a:ext uri="{0D108BD9-81ED-4DB2-BD59-A6C34878D82A}">
                    <a16:rowId xmlns:a16="http://schemas.microsoft.com/office/drawing/2014/main" val="429982563"/>
                  </a:ext>
                </a:extLst>
              </a:tr>
              <a:tr h="1359894">
                <a:tc>
                  <a:txBody>
                    <a:bodyPr/>
                    <a:lstStyle/>
                    <a:p>
                      <a:pPr algn="ctr">
                        <a:lnSpc>
                          <a:spcPct val="150000"/>
                        </a:lnSpc>
                      </a:pPr>
                      <a:r>
                        <a:rPr lang="zh-CN" altLang="en-US" dirty="0"/>
                        <a:t>社会现象认识广泛</a:t>
                      </a:r>
                    </a:p>
                    <a:p>
                      <a:pPr algn="ctr">
                        <a:lnSpc>
                          <a:spcPct val="150000"/>
                        </a:lnSpc>
                      </a:pPr>
                      <a:r>
                        <a:rPr lang="zh-CN" altLang="en-US" dirty="0"/>
                        <a:t>研究问题深入</a:t>
                      </a:r>
                    </a:p>
                    <a:p>
                      <a:pPr algn="ctr">
                        <a:lnSpc>
                          <a:spcPct val="150000"/>
                        </a:lnSpc>
                      </a:pPr>
                      <a:r>
                        <a:rPr lang="zh-CN" altLang="en-US" dirty="0"/>
                        <a:t>收集信息可靠</a:t>
                      </a:r>
                    </a:p>
                    <a:p>
                      <a:pPr algn="ctr">
                        <a:lnSpc>
                          <a:spcPct val="150000"/>
                        </a:lnSpc>
                      </a:pPr>
                      <a:r>
                        <a:rPr lang="zh-CN" altLang="en-US" dirty="0"/>
                        <a:t>调查方式灵活</a:t>
                      </a:r>
                    </a:p>
                  </a:txBody>
                  <a:tcPr/>
                </a:tc>
                <a:tc>
                  <a:txBody>
                    <a:bodyPr/>
                    <a:lstStyle/>
                    <a:p>
                      <a:pPr algn="ctr">
                        <a:lnSpc>
                          <a:spcPct val="150000"/>
                        </a:lnSpc>
                      </a:pPr>
                      <a:r>
                        <a:rPr lang="zh-CN" altLang="en-US" dirty="0"/>
                        <a:t>访谈质量依赖于访问员素质</a:t>
                      </a:r>
                    </a:p>
                    <a:p>
                      <a:pPr algn="ctr">
                        <a:lnSpc>
                          <a:spcPct val="150000"/>
                        </a:lnSpc>
                      </a:pPr>
                      <a:r>
                        <a:rPr lang="zh-CN" altLang="en-US" dirty="0"/>
                        <a:t>访谈的实施依赖于被访者是否方便询问</a:t>
                      </a:r>
                    </a:p>
                    <a:p>
                      <a:pPr algn="ctr">
                        <a:lnSpc>
                          <a:spcPct val="150000"/>
                        </a:lnSpc>
                      </a:pPr>
                      <a:r>
                        <a:rPr lang="zh-CN" altLang="en-US" dirty="0"/>
                        <a:t>消耗费用大</a:t>
                      </a:r>
                    </a:p>
                    <a:p>
                      <a:pPr algn="ctr">
                        <a:lnSpc>
                          <a:spcPct val="150000"/>
                        </a:lnSpc>
                      </a:pPr>
                      <a:r>
                        <a:rPr lang="zh-CN" altLang="en-US" dirty="0"/>
                        <a:t>持续时间长</a:t>
                      </a:r>
                    </a:p>
                  </a:txBody>
                  <a:tcPr/>
                </a:tc>
                <a:extLst>
                  <a:ext uri="{0D108BD9-81ED-4DB2-BD59-A6C34878D82A}">
                    <a16:rowId xmlns:a16="http://schemas.microsoft.com/office/drawing/2014/main" val="1977275821"/>
                  </a:ext>
                </a:extLst>
              </a:tr>
            </a:tbl>
          </a:graphicData>
        </a:graphic>
      </p:graphicFrame>
      <p:sp>
        <p:nvSpPr>
          <p:cNvPr id="4" name="矩形 3"/>
          <p:cNvSpPr/>
          <p:nvPr/>
        </p:nvSpPr>
        <p:spPr>
          <a:xfrm>
            <a:off x="755576" y="906420"/>
            <a:ext cx="7272808" cy="1377298"/>
          </a:xfrm>
          <a:prstGeom prst="rect">
            <a:avLst/>
          </a:prstGeom>
        </p:spPr>
        <p:txBody>
          <a:bodyPr wrap="square" lIns="68579" tIns="34289" rIns="68579" bIns="34289">
            <a:spAutoFit/>
          </a:bodyPr>
          <a:lstStyle/>
          <a:p>
            <a:pPr marL="285750" indent="-285750" defTabSz="685783">
              <a:buFont typeface="Arial" panose="020B0604020202020204" pitchFamily="34" charset="0"/>
              <a:buChar char="•"/>
              <a:defRPr/>
            </a:pPr>
            <a:r>
              <a:rPr lang="zh-CN" altLang="zh-CN" dirty="0"/>
              <a:t>访谈法是通过有目的地与调查对象直接交谈来采集信息的方法。它是一种口语交际形式，是与一位或多位被采访者进行的面对面，富有探究性的交流活动。</a:t>
            </a:r>
            <a:endParaRPr lang="en-US" altLang="zh-CN" dirty="0"/>
          </a:p>
          <a:p>
            <a:pPr marL="285750" indent="-285750" defTabSz="685783">
              <a:buFont typeface="Arial" panose="020B0604020202020204" pitchFamily="34" charset="0"/>
              <a:buChar char="•"/>
              <a:defRPr/>
            </a:pPr>
            <a:r>
              <a:rPr lang="zh-CN" altLang="zh-CN" dirty="0"/>
              <a:t>访谈法可以发现一些外显现象背后深刻的原因，是一种探究用户内心世界、了解用户认知心理和情感状态的信息采集方法。</a:t>
            </a:r>
            <a:endParaRPr lang="en-US" altLang="zh-CN" sz="1800" b="1" dirty="0">
              <a:solidFill>
                <a:srgbClr val="C00000"/>
              </a:solidFill>
            </a:endParaRPr>
          </a:p>
        </p:txBody>
      </p:sp>
    </p:spTree>
    <p:extLst>
      <p:ext uri="{BB962C8B-B14F-4D97-AF65-F5344CB8AC3E}">
        <p14:creationId xmlns:p14="http://schemas.microsoft.com/office/powerpoint/2010/main" val="4278078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7584" y="267494"/>
            <a:ext cx="1475084" cy="400110"/>
          </a:xfrm>
          <a:prstGeom prst="rect">
            <a:avLst/>
          </a:prstGeom>
        </p:spPr>
        <p:txBody>
          <a:bodyPr wrap="none" lIns="68579" tIns="34289" rIns="68579" bIns="34289">
            <a:spAutoFit/>
          </a:bodyPr>
          <a:lstStyle>
            <a:defPPr>
              <a:defRPr lang="zh-CN"/>
            </a:defPPr>
            <a:lvl1pPr defTabSz="685783">
              <a:defRPr sz="2100" b="1">
                <a:solidFill>
                  <a:prstClr val="black"/>
                </a:solidFill>
                <a:latin typeface="黑体" panose="02010609060101010101" pitchFamily="49" charset="-122"/>
                <a:ea typeface="黑体" panose="02010609060101010101" pitchFamily="49" charset="-122"/>
              </a:defRPr>
            </a:lvl1pPr>
          </a:lstStyle>
          <a:p>
            <a:r>
              <a:rPr lang="zh-CN" altLang="en-US" dirty="0"/>
              <a:t>访谈法分类</a:t>
            </a:r>
          </a:p>
        </p:txBody>
      </p:sp>
      <p:graphicFrame>
        <p:nvGraphicFramePr>
          <p:cNvPr id="3" name="图示 2"/>
          <p:cNvGraphicFramePr/>
          <p:nvPr>
            <p:extLst>
              <p:ext uri="{D42A27DB-BD31-4B8C-83A1-F6EECF244321}">
                <p14:modId xmlns:p14="http://schemas.microsoft.com/office/powerpoint/2010/main" val="2640054472"/>
              </p:ext>
            </p:extLst>
          </p:nvPr>
        </p:nvGraphicFramePr>
        <p:xfrm>
          <a:off x="179512" y="1563638"/>
          <a:ext cx="5301269" cy="2758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图示 3"/>
          <p:cNvGraphicFramePr/>
          <p:nvPr>
            <p:extLst>
              <p:ext uri="{D42A27DB-BD31-4B8C-83A1-F6EECF244321}">
                <p14:modId xmlns:p14="http://schemas.microsoft.com/office/powerpoint/2010/main" val="738409631"/>
              </p:ext>
            </p:extLst>
          </p:nvPr>
        </p:nvGraphicFramePr>
        <p:xfrm>
          <a:off x="5292080" y="1347614"/>
          <a:ext cx="3649601" cy="23392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8078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2865206" cy="330858"/>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2</a:t>
            </a:r>
            <a:r>
              <a:rPr lang="zh-CN" altLang="zh-CN" sz="2100" b="1" dirty="0">
                <a:solidFill>
                  <a:prstClr val="black"/>
                </a:solidFill>
                <a:latin typeface="黑体" panose="02010609060101010101" pitchFamily="49" charset="-122"/>
                <a:ea typeface="黑体" panose="02010609060101010101" pitchFamily="49" charset="-122"/>
              </a:rPr>
              <a:t>）头脑风暴法和焦点小组</a:t>
            </a:r>
          </a:p>
        </p:txBody>
      </p:sp>
      <p:pic>
        <p:nvPicPr>
          <p:cNvPr id="3" name="图片 2"/>
          <p:cNvPicPr/>
          <p:nvPr/>
        </p:nvPicPr>
        <p:blipFill>
          <a:blip r:embed="rId3"/>
          <a:stretch>
            <a:fillRect/>
          </a:stretch>
        </p:blipFill>
        <p:spPr>
          <a:xfrm>
            <a:off x="5220072" y="1059582"/>
            <a:ext cx="2880320" cy="1570104"/>
          </a:xfrm>
          <a:prstGeom prst="rect">
            <a:avLst/>
          </a:prstGeom>
        </p:spPr>
      </p:pic>
      <p:sp>
        <p:nvSpPr>
          <p:cNvPr id="4" name="文本框 1"/>
          <p:cNvSpPr txBox="1"/>
          <p:nvPr/>
        </p:nvSpPr>
        <p:spPr>
          <a:xfrm>
            <a:off x="611560" y="1419622"/>
            <a:ext cx="4176464" cy="1269578"/>
          </a:xfrm>
          <a:prstGeom prst="rect">
            <a:avLst/>
          </a:prstGeom>
          <a:noFill/>
        </p:spPr>
        <p:txBody>
          <a:bodyPr wrap="square" rtlCol="0">
            <a:spAutoFit/>
          </a:bodyPr>
          <a:lstStyle/>
          <a:p>
            <a:pPr>
              <a:lnSpc>
                <a:spcPct val="150000"/>
              </a:lnSpc>
            </a:pPr>
            <a:r>
              <a:rPr lang="en-US" altLang="zh-CN" dirty="0"/>
              <a:t>        </a:t>
            </a:r>
            <a:r>
              <a:rPr lang="zh-CN" altLang="zh-CN" dirty="0"/>
              <a:t>头脑风暴法，顾名思义就是让人们自由的发表意见，通过相互交流、讨论甚至争论激发思维的风暴来获取信息的方法</a:t>
            </a:r>
            <a:endParaRPr lang="zh-CN" altLang="en-US" dirty="0"/>
          </a:p>
        </p:txBody>
      </p:sp>
      <p:sp>
        <p:nvSpPr>
          <p:cNvPr id="5" name="文本框 15"/>
          <p:cNvSpPr txBox="1"/>
          <p:nvPr/>
        </p:nvSpPr>
        <p:spPr>
          <a:xfrm>
            <a:off x="773110" y="1052443"/>
            <a:ext cx="1475084" cy="400110"/>
          </a:xfrm>
          <a:prstGeom prst="rect">
            <a:avLst/>
          </a:prstGeom>
          <a:noFill/>
        </p:spPr>
        <p:txBody>
          <a:bodyPr wrap="none" rtlCol="0">
            <a:spAutoFit/>
          </a:bodyPr>
          <a:lstStyle>
            <a:defPPr>
              <a:defRPr lang="zh-CN"/>
            </a:defPPr>
            <a:lvl1pPr>
              <a:defRPr sz="2000" b="1"/>
            </a:lvl1pPr>
          </a:lstStyle>
          <a:p>
            <a:r>
              <a:rPr lang="zh-CN" altLang="en-US" dirty="0"/>
              <a:t>头脑风暴法</a:t>
            </a:r>
          </a:p>
        </p:txBody>
      </p:sp>
      <p:pic>
        <p:nvPicPr>
          <p:cNvPr id="6" name="图片 5">
            <a:extLst>
              <a:ext uri="{FF2B5EF4-FFF2-40B4-BE49-F238E27FC236}">
                <a16:creationId xmlns:a16="http://schemas.microsoft.com/office/drawing/2014/main" id="{769A6C4C-B57C-45BB-9AB1-2BECCF02D8F8}"/>
              </a:ext>
            </a:extLst>
          </p:cNvPr>
          <p:cNvPicPr/>
          <p:nvPr/>
        </p:nvPicPr>
        <p:blipFill>
          <a:blip r:embed="rId4"/>
          <a:stretch>
            <a:fillRect/>
          </a:stretch>
        </p:blipFill>
        <p:spPr>
          <a:xfrm>
            <a:off x="683568" y="3003798"/>
            <a:ext cx="2926489" cy="1304307"/>
          </a:xfrm>
          <a:prstGeom prst="rect">
            <a:avLst/>
          </a:prstGeom>
        </p:spPr>
      </p:pic>
      <p:sp>
        <p:nvSpPr>
          <p:cNvPr id="7" name="矩形 6">
            <a:extLst>
              <a:ext uri="{FF2B5EF4-FFF2-40B4-BE49-F238E27FC236}">
                <a16:creationId xmlns:a16="http://schemas.microsoft.com/office/drawing/2014/main" id="{14FF5B5D-6066-4083-A6A1-F6D83849C1FD}"/>
              </a:ext>
            </a:extLst>
          </p:cNvPr>
          <p:cNvSpPr/>
          <p:nvPr/>
        </p:nvSpPr>
        <p:spPr>
          <a:xfrm>
            <a:off x="3923928" y="2643758"/>
            <a:ext cx="4358702" cy="2308322"/>
          </a:xfrm>
          <a:prstGeom prst="rect">
            <a:avLst/>
          </a:prstGeom>
        </p:spPr>
        <p:txBody>
          <a:bodyPr wrap="square" lIns="68579" tIns="34289" rIns="68579" bIns="34289">
            <a:spAutoFit/>
          </a:bodyPr>
          <a:lstStyle/>
          <a:p>
            <a:pPr defTabSz="685783">
              <a:lnSpc>
                <a:spcPct val="150000"/>
              </a:lnSpc>
              <a:defRPr/>
            </a:pPr>
            <a:r>
              <a:rPr lang="en-US" altLang="zh-CN" b="1" dirty="0"/>
              <a:t>《</a:t>
            </a:r>
            <a:r>
              <a:rPr lang="zh-CN" altLang="en-US" b="1" dirty="0"/>
              <a:t>头脑风暴</a:t>
            </a:r>
            <a:r>
              <a:rPr lang="en-US" altLang="zh-CN" b="1" dirty="0"/>
              <a:t>》</a:t>
            </a:r>
            <a:r>
              <a:rPr lang="zh-CN" altLang="en-US" b="1" dirty="0"/>
              <a:t>节目</a:t>
            </a:r>
            <a:endParaRPr lang="en-US" altLang="zh-CN" b="1" dirty="0"/>
          </a:p>
          <a:p>
            <a:pPr defTabSz="685783">
              <a:lnSpc>
                <a:spcPct val="150000"/>
              </a:lnSpc>
              <a:defRPr/>
            </a:pPr>
            <a:r>
              <a:rPr lang="en-US" altLang="zh-CN" dirty="0"/>
              <a:t>        </a:t>
            </a:r>
            <a:r>
              <a:rPr lang="zh-CN" altLang="zh-CN" dirty="0"/>
              <a:t>通过主持人与嘉宾的对话，嘉宾与嘉宾的交锋，观众与嘉宾的现场碰撞等来探讨新潮经营理念、捕捉鲜活管理实例、演绎企业得失故事。</a:t>
            </a:r>
          </a:p>
          <a:p>
            <a:pPr defTabSz="685783">
              <a:defRPr/>
            </a:pPr>
            <a:endParaRPr lang="en-US" altLang="zh-CN" sz="1800" b="1" dirty="0">
              <a:solidFill>
                <a:srgbClr val="C00000"/>
              </a:solidFill>
            </a:endParaRPr>
          </a:p>
        </p:txBody>
      </p:sp>
      <p:sp>
        <p:nvSpPr>
          <p:cNvPr id="8" name="文本框 2">
            <a:extLst>
              <a:ext uri="{FF2B5EF4-FFF2-40B4-BE49-F238E27FC236}">
                <a16:creationId xmlns:a16="http://schemas.microsoft.com/office/drawing/2014/main" id="{792DE09A-7E16-44CA-AE18-49E68959DBE6}"/>
              </a:ext>
            </a:extLst>
          </p:cNvPr>
          <p:cNvSpPr txBox="1"/>
          <p:nvPr/>
        </p:nvSpPr>
        <p:spPr>
          <a:xfrm>
            <a:off x="755576" y="4371950"/>
            <a:ext cx="2808312" cy="615553"/>
          </a:xfrm>
          <a:prstGeom prst="rect">
            <a:avLst/>
          </a:prstGeom>
          <a:noFill/>
        </p:spPr>
        <p:txBody>
          <a:bodyPr wrap="square" rtlCol="0">
            <a:spAutoFit/>
          </a:bodyPr>
          <a:lstStyle/>
          <a:p>
            <a:r>
              <a:rPr lang="zh-CN" altLang="en-US" dirty="0"/>
              <a:t>图片来自第一财经</a:t>
            </a:r>
            <a:r>
              <a:rPr lang="en-US" altLang="zh-CN" dirty="0">
                <a:hlinkClick r:id="rId5"/>
              </a:rPr>
              <a:t>https://www.yicai.com</a:t>
            </a:r>
            <a:endParaRPr lang="zh-CN" altLang="en-US" dirty="0"/>
          </a:p>
        </p:txBody>
      </p:sp>
    </p:spTree>
    <p:extLst>
      <p:ext uri="{BB962C8B-B14F-4D97-AF65-F5344CB8AC3E}">
        <p14:creationId xmlns:p14="http://schemas.microsoft.com/office/powerpoint/2010/main" val="427807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4310034" y="1062674"/>
          <a:ext cx="5184576" cy="277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爆炸形 1 2"/>
          <p:cNvSpPr/>
          <p:nvPr/>
        </p:nvSpPr>
        <p:spPr>
          <a:xfrm>
            <a:off x="6156176" y="1969749"/>
            <a:ext cx="1656184" cy="107321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由主持人主持</a:t>
            </a:r>
          </a:p>
        </p:txBody>
      </p:sp>
      <p:sp>
        <p:nvSpPr>
          <p:cNvPr id="4" name="文本框 2"/>
          <p:cNvSpPr txBox="1"/>
          <p:nvPr/>
        </p:nvSpPr>
        <p:spPr>
          <a:xfrm>
            <a:off x="494867" y="1057267"/>
            <a:ext cx="4117440" cy="3762589"/>
          </a:xfrm>
          <a:prstGeom prst="rect">
            <a:avLst/>
          </a:prstGeom>
          <a:noFill/>
        </p:spPr>
        <p:txBody>
          <a:bodyPr wrap="square" rtlCol="0">
            <a:spAutoFit/>
          </a:bodyPr>
          <a:lstStyle/>
          <a:p>
            <a:pPr>
              <a:lnSpc>
                <a:spcPct val="125000"/>
              </a:lnSpc>
            </a:pPr>
            <a:r>
              <a:rPr lang="en-US" altLang="zh-CN" dirty="0">
                <a:sym typeface="Wingdings 2" panose="05020102010507070707" pitchFamily="18" charset="2"/>
              </a:rPr>
              <a:t>  </a:t>
            </a:r>
            <a:r>
              <a:rPr lang="zh-CN" altLang="zh-CN" dirty="0"/>
              <a:t>头脑风暴法以小组的形式展开，一个小组由一位主持人和几位专家组成</a:t>
            </a:r>
            <a:endParaRPr lang="en-US" altLang="zh-CN" dirty="0"/>
          </a:p>
          <a:p>
            <a:pPr>
              <a:lnSpc>
                <a:spcPct val="125000"/>
              </a:lnSpc>
            </a:pPr>
            <a:r>
              <a:rPr lang="en-US" altLang="zh-CN" dirty="0">
                <a:sym typeface="Wingdings 2" panose="05020102010507070707" pitchFamily="18" charset="2"/>
              </a:rPr>
              <a:t>  </a:t>
            </a:r>
            <a:r>
              <a:rPr lang="zh-CN" altLang="zh-CN" dirty="0"/>
              <a:t>小组成员按一定的顺序发表自己的意见</a:t>
            </a:r>
            <a:r>
              <a:rPr lang="zh-CN" altLang="en-US" dirty="0"/>
              <a:t>，</a:t>
            </a:r>
            <a:r>
              <a:rPr lang="zh-CN" altLang="zh-CN" dirty="0"/>
              <a:t>直到所有成员均发言完毕，则第一轮结束</a:t>
            </a:r>
            <a:endParaRPr lang="en-US" altLang="zh-CN" dirty="0"/>
          </a:p>
          <a:p>
            <a:pPr>
              <a:lnSpc>
                <a:spcPct val="125000"/>
              </a:lnSpc>
            </a:pPr>
            <a:r>
              <a:rPr lang="en-US" altLang="zh-CN" dirty="0">
                <a:sym typeface="Wingdings 2" panose="05020102010507070707" pitchFamily="18" charset="2"/>
              </a:rPr>
              <a:t>  </a:t>
            </a:r>
            <a:r>
              <a:rPr lang="zh-CN" altLang="zh-CN" dirty="0"/>
              <a:t>再从第一位专家开始第二轮发言，如果某位专家没有需要补充的观点或意见，可以保持沉默，由下一位专家发言，由此轮到最后一个专家。</a:t>
            </a:r>
            <a:endParaRPr lang="en-US" altLang="zh-CN" dirty="0"/>
          </a:p>
          <a:p>
            <a:pPr>
              <a:lnSpc>
                <a:spcPct val="125000"/>
              </a:lnSpc>
            </a:pPr>
            <a:r>
              <a:rPr lang="en-US" altLang="zh-CN" dirty="0">
                <a:sym typeface="Wingdings 2" panose="05020102010507070707" pitchFamily="18" charset="2"/>
              </a:rPr>
              <a:t>  </a:t>
            </a:r>
            <a:r>
              <a:rPr lang="zh-CN" altLang="zh-CN" dirty="0"/>
              <a:t>一轮轮循环下去直到每一位专家都没有需要补充的观点。</a:t>
            </a:r>
          </a:p>
          <a:p>
            <a:endParaRPr lang="zh-CN" altLang="en-US" dirty="0"/>
          </a:p>
        </p:txBody>
      </p:sp>
      <p:sp>
        <p:nvSpPr>
          <p:cNvPr id="5" name="文本框 4">
            <a:extLst>
              <a:ext uri="{FF2B5EF4-FFF2-40B4-BE49-F238E27FC236}">
                <a16:creationId xmlns:a16="http://schemas.microsoft.com/office/drawing/2014/main" id="{BB8AC150-FC9A-458C-9AE3-C1B2D47D38E8}"/>
              </a:ext>
            </a:extLst>
          </p:cNvPr>
          <p:cNvSpPr txBox="1"/>
          <p:nvPr/>
        </p:nvSpPr>
        <p:spPr>
          <a:xfrm>
            <a:off x="539552" y="771550"/>
            <a:ext cx="1512168" cy="400110"/>
          </a:xfrm>
          <a:prstGeom prst="rect">
            <a:avLst/>
          </a:prstGeom>
          <a:noFill/>
        </p:spPr>
        <p:txBody>
          <a:bodyPr wrap="square" rtlCol="0">
            <a:spAutoFit/>
          </a:bodyPr>
          <a:lstStyle/>
          <a:p>
            <a:r>
              <a:rPr lang="zh-CN" altLang="en-US" sz="2000" b="1" dirty="0"/>
              <a:t>流程：</a:t>
            </a:r>
          </a:p>
        </p:txBody>
      </p:sp>
    </p:spTree>
    <p:extLst>
      <p:ext uri="{BB962C8B-B14F-4D97-AF65-F5344CB8AC3E}">
        <p14:creationId xmlns:p14="http://schemas.microsoft.com/office/powerpoint/2010/main" val="427807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129522" y="4876006"/>
            <a:ext cx="984019" cy="205383"/>
          </a:xfrm>
        </p:spPr>
        <p:txBody>
          <a:bodyPr/>
          <a:lstStyle/>
          <a:p>
            <a:pPr>
              <a:defRPr/>
            </a:pPr>
            <a:fld id="{8978201D-5E89-4769-B9CD-9BF3CA38B5BF}" type="slidenum">
              <a:rPr lang="zh-CN" altLang="en-US"/>
              <a:pPr>
                <a:defRPr/>
              </a:pPr>
              <a:t>7</a:t>
            </a:fld>
            <a:endParaRPr lang="zh-CN" altLang="en-US" dirty="0"/>
          </a:p>
        </p:txBody>
      </p:sp>
      <p:sp>
        <p:nvSpPr>
          <p:cNvPr id="2" name="矩形 1">
            <a:extLst>
              <a:ext uri="{FF2B5EF4-FFF2-40B4-BE49-F238E27FC236}">
                <a16:creationId xmlns:a16="http://schemas.microsoft.com/office/drawing/2014/main" id="{3E4F8D2C-4662-478A-9591-CA2E9189A5B8}"/>
              </a:ext>
            </a:extLst>
          </p:cNvPr>
          <p:cNvSpPr/>
          <p:nvPr/>
        </p:nvSpPr>
        <p:spPr>
          <a:xfrm>
            <a:off x="251520" y="195486"/>
            <a:ext cx="2442013" cy="392413"/>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1</a:t>
            </a:r>
            <a:r>
              <a:rPr lang="zh-CN" altLang="zh-CN" sz="2100" b="1" dirty="0">
                <a:solidFill>
                  <a:prstClr val="black"/>
                </a:solidFill>
                <a:latin typeface="黑体" panose="02010609060101010101" pitchFamily="49" charset="-122"/>
                <a:ea typeface="黑体" panose="02010609060101010101" pitchFamily="49" charset="-122"/>
              </a:rPr>
              <a:t>）什么是信息源</a:t>
            </a:r>
            <a:endParaRPr lang="zh-CN" altLang="en-US" sz="2100" b="1" dirty="0">
              <a:solidFill>
                <a:prstClr val="black"/>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B7B10248-4E2E-4280-9CB1-181392618B22}"/>
              </a:ext>
            </a:extLst>
          </p:cNvPr>
          <p:cNvSpPr/>
          <p:nvPr/>
        </p:nvSpPr>
        <p:spPr>
          <a:xfrm>
            <a:off x="683568" y="941555"/>
            <a:ext cx="2973891" cy="369332"/>
          </a:xfrm>
          <a:prstGeom prst="rect">
            <a:avLst/>
          </a:prstGeom>
        </p:spPr>
        <p:txBody>
          <a:bodyPr wrap="none">
            <a:spAutoFit/>
          </a:bodyPr>
          <a:lstStyle/>
          <a:p>
            <a:r>
              <a:rPr lang="zh-CN" altLang="zh-CN" b="1" dirty="0">
                <a:latin typeface="Times New Roman" panose="02020603050405020304" pitchFamily="18" charset="0"/>
                <a:cs typeface="Times New Roman" panose="02020603050405020304" pitchFamily="18" charset="0"/>
              </a:rPr>
              <a:t>两种主要的信息源划分类型</a:t>
            </a:r>
            <a:endParaRPr lang="zh-CN" altLang="en-US" b="1" dirty="0"/>
          </a:p>
        </p:txBody>
      </p:sp>
      <p:graphicFrame>
        <p:nvGraphicFramePr>
          <p:cNvPr id="15" name="图示 14">
            <a:extLst>
              <a:ext uri="{FF2B5EF4-FFF2-40B4-BE49-F238E27FC236}">
                <a16:creationId xmlns:a16="http://schemas.microsoft.com/office/drawing/2014/main" id="{97CE42F6-3D82-4B13-BDE3-749CBFA2B7AF}"/>
              </a:ext>
            </a:extLst>
          </p:cNvPr>
          <p:cNvGraphicFramePr/>
          <p:nvPr>
            <p:extLst>
              <p:ext uri="{D42A27DB-BD31-4B8C-83A1-F6EECF244321}">
                <p14:modId xmlns:p14="http://schemas.microsoft.com/office/powerpoint/2010/main" val="4134367305"/>
              </p:ext>
            </p:extLst>
          </p:nvPr>
        </p:nvGraphicFramePr>
        <p:xfrm>
          <a:off x="678531" y="1310887"/>
          <a:ext cx="8273382" cy="3493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7221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1FE5DF-1EDD-44CF-A51B-65E47B558BE5}"/>
              </a:ext>
            </a:extLst>
          </p:cNvPr>
          <p:cNvSpPr>
            <a:spLocks noGrp="1"/>
          </p:cNvSpPr>
          <p:nvPr>
            <p:ph type="sldNum" sz="quarter" idx="12"/>
          </p:nvPr>
        </p:nvSpPr>
        <p:spPr/>
        <p:txBody>
          <a:bodyPr/>
          <a:lstStyle/>
          <a:p>
            <a:pPr>
              <a:defRPr/>
            </a:pPr>
            <a:fld id="{2C69FBB6-E99C-45BC-A8D0-F20B296B0ADB}" type="slidenum">
              <a:rPr lang="zh-CN" altLang="en-US" smtClean="0"/>
              <a:pPr>
                <a:defRPr/>
              </a:pPr>
              <a:t>70</a:t>
            </a:fld>
            <a:endParaRPr lang="zh-CN" altLang="en-US" dirty="0"/>
          </a:p>
        </p:txBody>
      </p:sp>
      <p:sp>
        <p:nvSpPr>
          <p:cNvPr id="4" name="矩形 3">
            <a:extLst>
              <a:ext uri="{FF2B5EF4-FFF2-40B4-BE49-F238E27FC236}">
                <a16:creationId xmlns:a16="http://schemas.microsoft.com/office/drawing/2014/main" id="{00C8B70E-780C-4F13-9888-50BAB9230EEE}"/>
              </a:ext>
            </a:extLst>
          </p:cNvPr>
          <p:cNvSpPr/>
          <p:nvPr/>
        </p:nvSpPr>
        <p:spPr>
          <a:xfrm>
            <a:off x="179512" y="195486"/>
            <a:ext cx="3384376" cy="400110"/>
          </a:xfrm>
          <a:prstGeom prst="rect">
            <a:avLst/>
          </a:prstGeom>
          <a:noFill/>
        </p:spPr>
        <p:txBody>
          <a:bodyPr wrap="square" rtlCol="0">
            <a:spAutoFit/>
          </a:bodyPr>
          <a:lstStyle/>
          <a:p>
            <a:r>
              <a:rPr lang="zh-CN" altLang="en-US" sz="2000" b="1" dirty="0"/>
              <a:t>头脑风暴法的特点</a:t>
            </a:r>
          </a:p>
        </p:txBody>
      </p:sp>
      <p:graphicFrame>
        <p:nvGraphicFramePr>
          <p:cNvPr id="5" name="图示 4">
            <a:extLst>
              <a:ext uri="{FF2B5EF4-FFF2-40B4-BE49-F238E27FC236}">
                <a16:creationId xmlns:a16="http://schemas.microsoft.com/office/drawing/2014/main" id="{101B62AB-B5C2-42BD-B9E7-5AA3FB2C0804}"/>
              </a:ext>
            </a:extLst>
          </p:cNvPr>
          <p:cNvGraphicFramePr/>
          <p:nvPr>
            <p:extLst>
              <p:ext uri="{D42A27DB-BD31-4B8C-83A1-F6EECF244321}">
                <p14:modId xmlns:p14="http://schemas.microsoft.com/office/powerpoint/2010/main" val="4039381918"/>
              </p:ext>
            </p:extLst>
          </p:nvPr>
        </p:nvGraphicFramePr>
        <p:xfrm>
          <a:off x="1331640" y="1491630"/>
          <a:ext cx="5784304"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794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347614"/>
            <a:ext cx="7920880" cy="900244"/>
          </a:xfrm>
          <a:prstGeom prst="rect">
            <a:avLst/>
          </a:prstGeom>
        </p:spPr>
        <p:txBody>
          <a:bodyPr wrap="square" lIns="68579" tIns="34289" rIns="68579" bIns="34289">
            <a:spAutoFit/>
          </a:bodyPr>
          <a:lstStyle/>
          <a:p>
            <a:pPr defTabSz="685783">
              <a:defRPr/>
            </a:pPr>
            <a:r>
              <a:rPr lang="en-US" altLang="zh-CN" sz="1800" dirty="0"/>
              <a:t>         </a:t>
            </a:r>
            <a:r>
              <a:rPr lang="zh-CN" altLang="zh-CN" sz="1800" dirty="0"/>
              <a:t>采用小型座谈会的形式，挑选一组具有</a:t>
            </a:r>
            <a:r>
              <a:rPr lang="zh-CN" altLang="zh-CN" sz="1800" b="1" dirty="0"/>
              <a:t>同质性</a:t>
            </a:r>
            <a:r>
              <a:rPr lang="zh-CN" altLang="zh-CN" sz="1800" dirty="0"/>
              <a:t>的人，在一个装有单向镜和录音录像设备的房间内，在主持人的组织下，就某个专题进行讨论，从而获得对有关问题的深入了解。</a:t>
            </a:r>
            <a:endParaRPr lang="en-US" altLang="zh-CN" sz="1800" dirty="0"/>
          </a:p>
        </p:txBody>
      </p:sp>
      <p:sp>
        <p:nvSpPr>
          <p:cNvPr id="3" name="文本框 2"/>
          <p:cNvSpPr txBox="1"/>
          <p:nvPr/>
        </p:nvSpPr>
        <p:spPr>
          <a:xfrm>
            <a:off x="683568" y="987574"/>
            <a:ext cx="7558201" cy="369332"/>
          </a:xfrm>
          <a:prstGeom prst="rect">
            <a:avLst/>
          </a:prstGeom>
          <a:noFill/>
        </p:spPr>
        <p:txBody>
          <a:bodyPr wrap="square" rtlCol="0">
            <a:spAutoFit/>
          </a:bodyPr>
          <a:lstStyle/>
          <a:p>
            <a:r>
              <a:rPr lang="en-US" altLang="zh-CN" sz="1800" b="1" dirty="0"/>
              <a:t>        </a:t>
            </a:r>
            <a:r>
              <a:rPr lang="zh-CN" altLang="zh-CN" sz="1800" b="1" dirty="0"/>
              <a:t>焦点小组</a:t>
            </a:r>
            <a:r>
              <a:rPr lang="zh-CN" altLang="zh-CN" sz="1800" dirty="0"/>
              <a:t>也是集体访谈的一种方法，又称为小组座谈法</a:t>
            </a:r>
            <a:endParaRPr lang="zh-CN" altLang="en-US" sz="1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563067"/>
            <a:ext cx="4536504" cy="1712494"/>
          </a:xfrm>
          <a:prstGeom prst="rect">
            <a:avLst/>
          </a:prstGeom>
        </p:spPr>
      </p:pic>
      <p:sp>
        <p:nvSpPr>
          <p:cNvPr id="5" name="文本框 14"/>
          <p:cNvSpPr txBox="1"/>
          <p:nvPr/>
        </p:nvSpPr>
        <p:spPr>
          <a:xfrm>
            <a:off x="827584" y="339502"/>
            <a:ext cx="1475084" cy="400110"/>
          </a:xfrm>
          <a:prstGeom prst="rect">
            <a:avLst/>
          </a:prstGeom>
        </p:spPr>
        <p:txBody>
          <a:bodyPr wrap="none" lIns="68579" tIns="34289" rIns="68579" bIns="34289">
            <a:spAutoFit/>
          </a:bodyPr>
          <a:lstStyle>
            <a:defPPr>
              <a:defRPr lang="zh-CN"/>
            </a:defPPr>
            <a:lvl1pPr defTabSz="685783">
              <a:defRPr sz="2100" b="1">
                <a:solidFill>
                  <a:prstClr val="black"/>
                </a:solidFill>
                <a:latin typeface="黑体" panose="02010609060101010101" pitchFamily="49" charset="-122"/>
                <a:ea typeface="黑体" panose="02010609060101010101" pitchFamily="49" charset="-122"/>
              </a:defRPr>
            </a:lvl1pPr>
          </a:lstStyle>
          <a:p>
            <a:r>
              <a:rPr lang="zh-CN" altLang="en-US" dirty="0"/>
              <a:t>焦点小组法</a:t>
            </a:r>
          </a:p>
        </p:txBody>
      </p:sp>
    </p:spTree>
    <p:extLst>
      <p:ext uri="{BB962C8B-B14F-4D97-AF65-F5344CB8AC3E}">
        <p14:creationId xmlns:p14="http://schemas.microsoft.com/office/powerpoint/2010/main" val="4278078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563485993"/>
              </p:ext>
            </p:extLst>
          </p:nvPr>
        </p:nvGraphicFramePr>
        <p:xfrm>
          <a:off x="539552" y="1707655"/>
          <a:ext cx="8424936" cy="2664296"/>
        </p:xfrm>
        <a:graphic>
          <a:graphicData uri="http://schemas.openxmlformats.org/drawingml/2006/table">
            <a:tbl>
              <a:tblPr firstRow="1" bandRow="1">
                <a:tableStyleId>{5C22544A-7EE6-4342-B048-85BDC9FD1C3A}</a:tableStyleId>
              </a:tblPr>
              <a:tblGrid>
                <a:gridCol w="4212468">
                  <a:extLst>
                    <a:ext uri="{9D8B030D-6E8A-4147-A177-3AD203B41FA5}">
                      <a16:colId xmlns:a16="http://schemas.microsoft.com/office/drawing/2014/main" val="1687287563"/>
                    </a:ext>
                  </a:extLst>
                </a:gridCol>
                <a:gridCol w="4212468">
                  <a:extLst>
                    <a:ext uri="{9D8B030D-6E8A-4147-A177-3AD203B41FA5}">
                      <a16:colId xmlns:a16="http://schemas.microsoft.com/office/drawing/2014/main" val="434482984"/>
                    </a:ext>
                  </a:extLst>
                </a:gridCol>
              </a:tblGrid>
              <a:tr h="349322">
                <a:tc>
                  <a:txBody>
                    <a:bodyPr/>
                    <a:lstStyle/>
                    <a:p>
                      <a:pPr algn="ctr"/>
                      <a:r>
                        <a:rPr lang="zh-CN" altLang="en-US" sz="1600" dirty="0"/>
                        <a:t>优点</a:t>
                      </a:r>
                    </a:p>
                  </a:txBody>
                  <a:tcPr/>
                </a:tc>
                <a:tc>
                  <a:txBody>
                    <a:bodyPr/>
                    <a:lstStyle/>
                    <a:p>
                      <a:pPr algn="ctr"/>
                      <a:r>
                        <a:rPr lang="zh-CN" altLang="en-US" sz="1600" dirty="0"/>
                        <a:t>缺点</a:t>
                      </a:r>
                    </a:p>
                  </a:txBody>
                  <a:tcPr/>
                </a:tc>
                <a:extLst>
                  <a:ext uri="{0D108BD9-81ED-4DB2-BD59-A6C34878D82A}">
                    <a16:rowId xmlns:a16="http://schemas.microsoft.com/office/drawing/2014/main" val="3984609023"/>
                  </a:ext>
                </a:extLst>
              </a:tr>
              <a:tr h="2314974">
                <a:tc>
                  <a:txBody>
                    <a:bodyPr/>
                    <a:lstStyle/>
                    <a:p>
                      <a:pPr marL="285750" indent="-285750" algn="l">
                        <a:lnSpc>
                          <a:spcPct val="200000"/>
                        </a:lnSpc>
                        <a:buFont typeface="Wingdings" panose="05000000000000000000" pitchFamily="2" charset="2"/>
                        <a:buChar char="l"/>
                      </a:pPr>
                      <a:r>
                        <a:rPr lang="zh-CN" altLang="en-US" sz="1600" kern="1200" dirty="0">
                          <a:solidFill>
                            <a:schemeClr val="dk1"/>
                          </a:solidFill>
                          <a:latin typeface="+mn-lt"/>
                          <a:ea typeface="+mn-ea"/>
                          <a:cs typeface="+mn-cs"/>
                          <a:sym typeface="Wingdings 2" panose="05020102010507070707" pitchFamily="18" charset="2"/>
                        </a:rPr>
                        <a:t>群体动力、自由开放</a:t>
                      </a:r>
                      <a:endParaRPr lang="en-US" altLang="zh-CN" sz="1600" kern="1200" dirty="0">
                        <a:solidFill>
                          <a:schemeClr val="dk1"/>
                        </a:solidFill>
                        <a:latin typeface="+mn-lt"/>
                        <a:ea typeface="+mn-ea"/>
                        <a:cs typeface="+mn-cs"/>
                        <a:sym typeface="Wingdings 2" panose="05020102010507070707" pitchFamily="18" charset="2"/>
                      </a:endParaRPr>
                    </a:p>
                    <a:p>
                      <a:pPr marL="285750" indent="-285750" algn="l">
                        <a:lnSpc>
                          <a:spcPct val="200000"/>
                        </a:lnSpc>
                        <a:buFont typeface="Wingdings" panose="05000000000000000000" pitchFamily="2" charset="2"/>
                        <a:buChar char="l"/>
                      </a:pPr>
                      <a:r>
                        <a:rPr lang="zh-CN" altLang="en-US" sz="1600" kern="1200" dirty="0">
                          <a:solidFill>
                            <a:schemeClr val="dk1"/>
                          </a:solidFill>
                          <a:latin typeface="+mn-lt"/>
                          <a:ea typeface="+mn-ea"/>
                          <a:cs typeface="+mn-cs"/>
                          <a:sym typeface="Wingdings 2" panose="05020102010507070707" pitchFamily="18" charset="2"/>
                        </a:rPr>
                        <a:t>定性数据</a:t>
                      </a:r>
                      <a:endParaRPr lang="en-US" altLang="zh-CN" sz="1600" kern="1200" dirty="0">
                        <a:solidFill>
                          <a:schemeClr val="dk1"/>
                        </a:solidFill>
                        <a:latin typeface="+mn-lt"/>
                        <a:ea typeface="+mn-ea"/>
                        <a:cs typeface="+mn-cs"/>
                        <a:sym typeface="Wingdings 2" panose="05020102010507070707" pitchFamily="18" charset="2"/>
                      </a:endParaRPr>
                    </a:p>
                    <a:p>
                      <a:pPr marL="285750" indent="-285750" algn="l">
                        <a:lnSpc>
                          <a:spcPct val="200000"/>
                        </a:lnSpc>
                        <a:buFont typeface="Wingdings" panose="05000000000000000000" pitchFamily="2" charset="2"/>
                        <a:buChar char="l"/>
                      </a:pPr>
                      <a:r>
                        <a:rPr lang="zh-CN" altLang="en-US" sz="1600" kern="1200" dirty="0">
                          <a:solidFill>
                            <a:schemeClr val="dk1"/>
                          </a:solidFill>
                          <a:latin typeface="+mn-lt"/>
                          <a:ea typeface="+mn-ea"/>
                          <a:cs typeface="+mn-cs"/>
                          <a:sym typeface="Wingdings 2" panose="05020102010507070707" pitchFamily="18" charset="2"/>
                        </a:rPr>
                        <a:t>信息采集速度快、广泛、深入、高效</a:t>
                      </a:r>
                      <a:endParaRPr lang="en-US" altLang="zh-CN" sz="1600" kern="1200" dirty="0">
                        <a:solidFill>
                          <a:schemeClr val="dk1"/>
                        </a:solidFill>
                        <a:latin typeface="+mn-lt"/>
                        <a:ea typeface="+mn-ea"/>
                        <a:cs typeface="+mn-cs"/>
                        <a:sym typeface="Wingdings 2" panose="05020102010507070707" pitchFamily="18" charset="2"/>
                      </a:endParaRPr>
                    </a:p>
                    <a:p>
                      <a:pPr marL="285750" indent="-285750" algn="l">
                        <a:lnSpc>
                          <a:spcPct val="200000"/>
                        </a:lnSpc>
                        <a:buFont typeface="Wingdings" panose="05000000000000000000" pitchFamily="2" charset="2"/>
                        <a:buChar char="l"/>
                      </a:pPr>
                      <a:r>
                        <a:rPr lang="zh-CN" altLang="en-US" sz="1600" kern="1200" dirty="0">
                          <a:solidFill>
                            <a:schemeClr val="dk1"/>
                          </a:solidFill>
                          <a:latin typeface="+mn-lt"/>
                          <a:ea typeface="+mn-ea"/>
                          <a:cs typeface="+mn-cs"/>
                          <a:sym typeface="Wingdings 2" panose="05020102010507070707" pitchFamily="18" charset="2"/>
                        </a:rPr>
                        <a:t>结构灵活、适合探索目的</a:t>
                      </a:r>
                      <a:endParaRPr lang="zh-CN" altLang="en-US" sz="1600" kern="1200" dirty="0">
                        <a:solidFill>
                          <a:schemeClr val="dk1"/>
                        </a:solidFill>
                        <a:latin typeface="+mn-lt"/>
                        <a:ea typeface="+mn-ea"/>
                        <a:cs typeface="+mn-cs"/>
                      </a:endParaRPr>
                    </a:p>
                  </a:txBody>
                  <a:tcPr/>
                </a:tc>
                <a:tc>
                  <a:txBody>
                    <a:bodyPr/>
                    <a:lstStyle/>
                    <a:p>
                      <a:pPr marL="285750" indent="-285750" algn="l">
                        <a:lnSpc>
                          <a:spcPct val="200000"/>
                        </a:lnSpc>
                        <a:buFont typeface="Wingdings" panose="05000000000000000000" pitchFamily="2" charset="2"/>
                        <a:buChar char="l"/>
                      </a:pPr>
                      <a:r>
                        <a:rPr lang="zh-CN" altLang="en-US" sz="1600" dirty="0">
                          <a:sym typeface="Wingdings 2" panose="05020102010507070707" pitchFamily="18" charset="2"/>
                        </a:rPr>
                        <a:t>对主持人要求高</a:t>
                      </a:r>
                      <a:endParaRPr lang="en-US" altLang="zh-CN" sz="1600" dirty="0">
                        <a:sym typeface="Wingdings 2" panose="05020102010507070707" pitchFamily="18" charset="2"/>
                      </a:endParaRPr>
                    </a:p>
                    <a:p>
                      <a:pPr marL="285750" indent="-285750" algn="l">
                        <a:lnSpc>
                          <a:spcPct val="200000"/>
                        </a:lnSpc>
                        <a:buFont typeface="Wingdings" panose="05000000000000000000" pitchFamily="2" charset="2"/>
                        <a:buChar char="l"/>
                      </a:pPr>
                      <a:r>
                        <a:rPr lang="zh-CN" altLang="en-US" sz="1600" dirty="0">
                          <a:sym typeface="Wingdings 2" panose="05020102010507070707" pitchFamily="18" charset="2"/>
                        </a:rPr>
                        <a:t>易被误用</a:t>
                      </a:r>
                      <a:endParaRPr lang="en-US" altLang="zh-CN" sz="1600" dirty="0">
                        <a:sym typeface="Wingdings 2" panose="05020102010507070707" pitchFamily="18" charset="2"/>
                      </a:endParaRPr>
                    </a:p>
                    <a:p>
                      <a:pPr marL="285750" indent="-285750" algn="l">
                        <a:lnSpc>
                          <a:spcPct val="200000"/>
                        </a:lnSpc>
                        <a:buFont typeface="Wingdings" panose="05000000000000000000" pitchFamily="2" charset="2"/>
                        <a:buChar char="l"/>
                      </a:pPr>
                      <a:r>
                        <a:rPr lang="zh-CN" altLang="zh-CN" sz="1600" kern="1200" dirty="0">
                          <a:solidFill>
                            <a:schemeClr val="dk1"/>
                          </a:solidFill>
                          <a:effectLst/>
                          <a:latin typeface="+mn-lt"/>
                          <a:ea typeface="+mn-ea"/>
                          <a:cs typeface="+mn-cs"/>
                        </a:rPr>
                        <a:t>后续</a:t>
                      </a:r>
                      <a:r>
                        <a:rPr lang="zh-CN" altLang="en-US" sz="1600" kern="1200" dirty="0">
                          <a:solidFill>
                            <a:schemeClr val="dk1"/>
                          </a:solidFill>
                          <a:effectLst/>
                          <a:latin typeface="+mn-lt"/>
                          <a:ea typeface="+mn-ea"/>
                          <a:cs typeface="+mn-cs"/>
                        </a:rPr>
                        <a:t>编码、</a:t>
                      </a:r>
                      <a:r>
                        <a:rPr lang="zh-CN" altLang="zh-CN" sz="1600" kern="1200" dirty="0">
                          <a:solidFill>
                            <a:schemeClr val="dk1"/>
                          </a:solidFill>
                          <a:effectLst/>
                          <a:latin typeface="+mn-lt"/>
                          <a:ea typeface="+mn-ea"/>
                          <a:cs typeface="+mn-cs"/>
                        </a:rPr>
                        <a:t>信息处理和分析困难</a:t>
                      </a:r>
                      <a:endParaRPr lang="en-US" altLang="zh-CN" sz="1600" kern="1200" dirty="0">
                        <a:solidFill>
                          <a:schemeClr val="dk1"/>
                        </a:solidFill>
                        <a:effectLst/>
                        <a:latin typeface="+mn-lt"/>
                        <a:ea typeface="+mn-ea"/>
                        <a:cs typeface="+mn-cs"/>
                      </a:endParaRPr>
                    </a:p>
                    <a:p>
                      <a:pPr marL="285750" indent="-285750" algn="l">
                        <a:lnSpc>
                          <a:spcPct val="200000"/>
                        </a:lnSpc>
                        <a:buFont typeface="Wingdings" panose="05000000000000000000" pitchFamily="2" charset="2"/>
                        <a:buChar char="l"/>
                      </a:pPr>
                      <a:r>
                        <a:rPr lang="zh-CN" altLang="zh-CN" sz="1600" kern="1200" dirty="0">
                          <a:solidFill>
                            <a:schemeClr val="dk1"/>
                          </a:solidFill>
                          <a:effectLst/>
                          <a:latin typeface="+mn-lt"/>
                          <a:ea typeface="+mn-ea"/>
                          <a:cs typeface="+mn-cs"/>
                        </a:rPr>
                        <a:t>会议上难以讨论涉及隐私、保密的信息</a:t>
                      </a:r>
                      <a:endParaRPr lang="zh-CN" altLang="en-US" sz="1600" dirty="0"/>
                    </a:p>
                  </a:txBody>
                  <a:tcPr/>
                </a:tc>
                <a:extLst>
                  <a:ext uri="{0D108BD9-81ED-4DB2-BD59-A6C34878D82A}">
                    <a16:rowId xmlns:a16="http://schemas.microsoft.com/office/drawing/2014/main" val="1131904930"/>
                  </a:ext>
                </a:extLst>
              </a:tr>
            </a:tbl>
          </a:graphicData>
        </a:graphic>
      </p:graphicFrame>
      <p:sp>
        <p:nvSpPr>
          <p:cNvPr id="3" name="文本框 14"/>
          <p:cNvSpPr txBox="1"/>
          <p:nvPr/>
        </p:nvSpPr>
        <p:spPr>
          <a:xfrm>
            <a:off x="899592" y="339502"/>
            <a:ext cx="2249334" cy="400110"/>
          </a:xfrm>
          <a:prstGeom prst="rect">
            <a:avLst/>
          </a:prstGeom>
          <a:noFill/>
        </p:spPr>
        <p:txBody>
          <a:bodyPr wrap="none" rtlCol="0">
            <a:spAutoFit/>
          </a:bodyPr>
          <a:lstStyle>
            <a:defPPr>
              <a:defRPr lang="zh-CN"/>
            </a:defPPr>
            <a:lvl1pPr>
              <a:defRPr sz="2000" b="1"/>
            </a:lvl1pPr>
          </a:lstStyle>
          <a:p>
            <a:r>
              <a:rPr lang="zh-CN" altLang="en-US" dirty="0"/>
              <a:t>焦点小组法优缺点</a:t>
            </a:r>
          </a:p>
        </p:txBody>
      </p:sp>
    </p:spTree>
    <p:extLst>
      <p:ext uri="{BB962C8B-B14F-4D97-AF65-F5344CB8AC3E}">
        <p14:creationId xmlns:p14="http://schemas.microsoft.com/office/powerpoint/2010/main" val="4278078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3497668" cy="392413"/>
          </a:xfrm>
          <a:prstGeom prst="rect">
            <a:avLst/>
          </a:prstGeom>
        </p:spPr>
        <p:txBody>
          <a:bodyPr wrap="squar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3</a:t>
            </a:r>
            <a:r>
              <a:rPr lang="zh-CN" altLang="zh-CN" sz="2100" b="1" dirty="0">
                <a:solidFill>
                  <a:prstClr val="black"/>
                </a:solidFill>
                <a:latin typeface="黑体" panose="02010609060101010101" pitchFamily="49" charset="-122"/>
                <a:ea typeface="黑体" panose="02010609060101010101" pitchFamily="49" charset="-122"/>
              </a:rPr>
              <a:t>）深层访谈和德尔菲法</a:t>
            </a:r>
          </a:p>
        </p:txBody>
      </p:sp>
      <p:sp>
        <p:nvSpPr>
          <p:cNvPr id="3" name="矩形 2"/>
          <p:cNvSpPr/>
          <p:nvPr/>
        </p:nvSpPr>
        <p:spPr>
          <a:xfrm>
            <a:off x="539552" y="1563638"/>
            <a:ext cx="4638909" cy="900244"/>
          </a:xfrm>
          <a:prstGeom prst="rect">
            <a:avLst/>
          </a:prstGeom>
        </p:spPr>
        <p:txBody>
          <a:bodyPr wrap="square" lIns="68579" tIns="34289" rIns="68579" bIns="34289">
            <a:spAutoFit/>
          </a:bodyPr>
          <a:lstStyle/>
          <a:p>
            <a:pPr defTabSz="685783">
              <a:defRPr/>
            </a:pPr>
            <a:r>
              <a:rPr lang="zh-CN" altLang="zh-CN" sz="1800" dirty="0"/>
              <a:t>深层访谈指的是调查员和一名受访者在轻松自然的几分钟内围绕着某一问题进行深入的讨论</a:t>
            </a:r>
            <a:endParaRPr lang="en-US" altLang="zh-CN" sz="2000" b="1" dirty="0">
              <a:solidFill>
                <a:srgbClr val="C00000"/>
              </a:solidFill>
            </a:endParaRPr>
          </a:p>
        </p:txBody>
      </p:sp>
      <p:sp>
        <p:nvSpPr>
          <p:cNvPr id="4" name="矩形 3"/>
          <p:cNvSpPr/>
          <p:nvPr/>
        </p:nvSpPr>
        <p:spPr>
          <a:xfrm>
            <a:off x="539552" y="2499742"/>
            <a:ext cx="4494081" cy="623246"/>
          </a:xfrm>
          <a:prstGeom prst="rect">
            <a:avLst/>
          </a:prstGeom>
        </p:spPr>
        <p:txBody>
          <a:bodyPr wrap="square" lIns="68579" tIns="34289" rIns="68579" bIns="34289">
            <a:spAutoFit/>
          </a:bodyPr>
          <a:lstStyle/>
          <a:p>
            <a:pPr defTabSz="685783">
              <a:defRPr/>
            </a:pPr>
            <a:r>
              <a:rPr lang="zh-CN" altLang="zh-CN" sz="1800" dirty="0"/>
              <a:t>目的</a:t>
            </a:r>
            <a:r>
              <a:rPr lang="en-US" altLang="zh-CN" sz="1800" dirty="0"/>
              <a:t>:    </a:t>
            </a:r>
            <a:r>
              <a:rPr lang="zh-CN" altLang="zh-CN" sz="1800" dirty="0"/>
              <a:t>使受访者自由发言，充分表达自己的观点和情感</a:t>
            </a:r>
            <a:endParaRPr lang="en-US" altLang="zh-CN" sz="2000" b="1" dirty="0">
              <a:solidFill>
                <a:srgbClr val="C00000"/>
              </a:solidFill>
            </a:endParaRPr>
          </a:p>
        </p:txBody>
      </p:sp>
      <p:sp>
        <p:nvSpPr>
          <p:cNvPr id="5" name="矩形 4"/>
          <p:cNvSpPr/>
          <p:nvPr/>
        </p:nvSpPr>
        <p:spPr>
          <a:xfrm>
            <a:off x="539552" y="3363838"/>
            <a:ext cx="3221818" cy="346247"/>
          </a:xfrm>
          <a:prstGeom prst="rect">
            <a:avLst/>
          </a:prstGeom>
        </p:spPr>
        <p:txBody>
          <a:bodyPr wrap="square" lIns="68579" tIns="34289" rIns="68579" bIns="34289">
            <a:spAutoFit/>
          </a:bodyPr>
          <a:lstStyle/>
          <a:p>
            <a:pPr defTabSz="685783">
              <a:defRPr/>
            </a:pPr>
            <a:r>
              <a:rPr lang="zh-CN" altLang="zh-CN" sz="1800" dirty="0"/>
              <a:t>特点</a:t>
            </a:r>
            <a:r>
              <a:rPr lang="zh-CN" altLang="en-US" sz="1800" dirty="0"/>
              <a:t>：无结构、直接、一对一</a:t>
            </a:r>
            <a:endParaRPr lang="en-US" altLang="zh-CN" sz="18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35646"/>
            <a:ext cx="3631239" cy="2418641"/>
          </a:xfrm>
          <a:prstGeom prst="rect">
            <a:avLst/>
          </a:prstGeom>
        </p:spPr>
      </p:pic>
      <p:sp>
        <p:nvSpPr>
          <p:cNvPr id="7" name="文本框 14"/>
          <p:cNvSpPr txBox="1"/>
          <p:nvPr/>
        </p:nvSpPr>
        <p:spPr>
          <a:xfrm>
            <a:off x="539552" y="987574"/>
            <a:ext cx="1475084" cy="400110"/>
          </a:xfrm>
          <a:prstGeom prst="rect">
            <a:avLst/>
          </a:prstGeom>
          <a:noFill/>
        </p:spPr>
        <p:txBody>
          <a:bodyPr wrap="none" rtlCol="0">
            <a:spAutoFit/>
          </a:bodyPr>
          <a:lstStyle>
            <a:defPPr>
              <a:defRPr lang="zh-CN"/>
            </a:defPPr>
            <a:lvl1pPr>
              <a:defRPr sz="2000" b="1"/>
            </a:lvl1pPr>
          </a:lstStyle>
          <a:p>
            <a:r>
              <a:rPr lang="zh-CN" altLang="en-US" dirty="0"/>
              <a:t>深层访谈法</a:t>
            </a:r>
          </a:p>
        </p:txBody>
      </p:sp>
    </p:spTree>
    <p:extLst>
      <p:ext uri="{BB962C8B-B14F-4D97-AF65-F5344CB8AC3E}">
        <p14:creationId xmlns:p14="http://schemas.microsoft.com/office/powerpoint/2010/main" val="123934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818097007"/>
              </p:ext>
            </p:extLst>
          </p:nvPr>
        </p:nvGraphicFramePr>
        <p:xfrm>
          <a:off x="755576" y="843558"/>
          <a:ext cx="7920880" cy="3667760"/>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1687287563"/>
                    </a:ext>
                  </a:extLst>
                </a:gridCol>
                <a:gridCol w="3960440">
                  <a:extLst>
                    <a:ext uri="{9D8B030D-6E8A-4147-A177-3AD203B41FA5}">
                      <a16:colId xmlns:a16="http://schemas.microsoft.com/office/drawing/2014/main" val="434482984"/>
                    </a:ext>
                  </a:extLst>
                </a:gridCol>
              </a:tblGrid>
              <a:tr h="328810">
                <a:tc>
                  <a:txBody>
                    <a:bodyPr/>
                    <a:lstStyle/>
                    <a:p>
                      <a:pPr algn="ctr"/>
                      <a:r>
                        <a:rPr lang="zh-CN" altLang="en-US" sz="1800" dirty="0"/>
                        <a:t>优点</a:t>
                      </a:r>
                    </a:p>
                  </a:txBody>
                  <a:tcPr/>
                </a:tc>
                <a:tc>
                  <a:txBody>
                    <a:bodyPr/>
                    <a:lstStyle/>
                    <a:p>
                      <a:pPr algn="ctr"/>
                      <a:r>
                        <a:rPr lang="zh-CN" altLang="en-US" sz="1800" dirty="0"/>
                        <a:t>缺点</a:t>
                      </a:r>
                    </a:p>
                  </a:txBody>
                  <a:tcPr/>
                </a:tc>
                <a:extLst>
                  <a:ext uri="{0D108BD9-81ED-4DB2-BD59-A6C34878D82A}">
                    <a16:rowId xmlns:a16="http://schemas.microsoft.com/office/drawing/2014/main" val="3984609023"/>
                  </a:ext>
                </a:extLst>
              </a:tr>
              <a:tr h="2968425">
                <a:tc>
                  <a:txBody>
                    <a:bodyPr/>
                    <a:lstStyle/>
                    <a:p>
                      <a:pPr algn="l">
                        <a:lnSpc>
                          <a:spcPct val="200000"/>
                        </a:lnSpc>
                      </a:pPr>
                      <a:r>
                        <a:rPr lang="zh-CN" altLang="en-US" sz="1800" dirty="0">
                          <a:sym typeface="Wingdings 2" panose="05020102010507070707" pitchFamily="18" charset="2"/>
                        </a:rPr>
                        <a:t></a:t>
                      </a:r>
                      <a:r>
                        <a:rPr lang="zh-CN" altLang="zh-CN" sz="1800" kern="1200" dirty="0">
                          <a:solidFill>
                            <a:schemeClr val="dk1"/>
                          </a:solidFill>
                          <a:effectLst/>
                          <a:latin typeface="+mn-lt"/>
                          <a:ea typeface="+mn-ea"/>
                          <a:cs typeface="+mn-cs"/>
                        </a:rPr>
                        <a:t>消除了群体压力，能更自由的交换信息，提供更真实的信息，受访者更乐于表达自己的观点、态度和内心的想法；</a:t>
                      </a:r>
                      <a:endParaRPr lang="en-US" altLang="zh-CN" sz="1800" kern="1200" dirty="0">
                        <a:solidFill>
                          <a:schemeClr val="dk1"/>
                        </a:solidFill>
                        <a:effectLst/>
                        <a:latin typeface="+mn-lt"/>
                        <a:ea typeface="+mn-ea"/>
                        <a:cs typeface="+mn-cs"/>
                      </a:endParaRPr>
                    </a:p>
                    <a:p>
                      <a:pPr algn="l">
                        <a:lnSpc>
                          <a:spcPct val="200000"/>
                        </a:lnSpc>
                      </a:pPr>
                      <a:r>
                        <a:rPr lang="zh-CN" altLang="en-US" sz="1800" dirty="0">
                          <a:sym typeface="Wingdings 2" panose="05020102010507070707" pitchFamily="18" charset="2"/>
                        </a:rPr>
                        <a:t></a:t>
                      </a:r>
                      <a:r>
                        <a:rPr lang="zh-CN" altLang="zh-CN" sz="1800" kern="1200" dirty="0">
                          <a:solidFill>
                            <a:schemeClr val="dk1"/>
                          </a:solidFill>
                          <a:effectLst/>
                          <a:latin typeface="+mn-lt"/>
                          <a:ea typeface="+mn-ea"/>
                          <a:cs typeface="+mn-cs"/>
                        </a:rPr>
                        <a:t>适合于对一些保密、敏感的问题进行调查</a:t>
                      </a:r>
                      <a:endParaRPr lang="zh-CN" altLang="en-US" sz="1800" dirty="0"/>
                    </a:p>
                  </a:txBody>
                  <a:tcPr/>
                </a:tc>
                <a:tc>
                  <a:txBody>
                    <a:bodyPr/>
                    <a:lstStyle/>
                    <a:p>
                      <a:pPr algn="l">
                        <a:lnSpc>
                          <a:spcPct val="200000"/>
                        </a:lnSpc>
                      </a:pPr>
                      <a:r>
                        <a:rPr lang="zh-CN" altLang="en-US" sz="1800" dirty="0">
                          <a:sym typeface="Wingdings 2" panose="05020102010507070707" pitchFamily="18" charset="2"/>
                        </a:rPr>
                        <a:t></a:t>
                      </a:r>
                      <a:r>
                        <a:rPr lang="zh-CN" altLang="zh-CN" sz="1800" kern="1200" dirty="0">
                          <a:solidFill>
                            <a:schemeClr val="dk1"/>
                          </a:solidFill>
                          <a:effectLst/>
                          <a:latin typeface="+mn-lt"/>
                          <a:ea typeface="+mn-ea"/>
                          <a:cs typeface="+mn-cs"/>
                        </a:rPr>
                        <a:t>无法产生受访者之间的相互刺激和碰撞，</a:t>
                      </a:r>
                      <a:endParaRPr lang="en-US" altLang="zh-CN" sz="1800" kern="1200" dirty="0">
                        <a:solidFill>
                          <a:schemeClr val="dk1"/>
                        </a:solidFill>
                        <a:effectLst/>
                        <a:latin typeface="+mn-lt"/>
                        <a:ea typeface="+mn-ea"/>
                        <a:cs typeface="+mn-cs"/>
                      </a:endParaRPr>
                    </a:p>
                    <a:p>
                      <a:pPr algn="l">
                        <a:lnSpc>
                          <a:spcPct val="200000"/>
                        </a:lnSpc>
                      </a:pPr>
                      <a:r>
                        <a:rPr lang="zh-CN" altLang="en-US" sz="1800" dirty="0">
                          <a:sym typeface="Wingdings 2" panose="05020102010507070707" pitchFamily="18" charset="2"/>
                        </a:rPr>
                        <a:t></a:t>
                      </a:r>
                      <a:r>
                        <a:rPr lang="zh-CN" altLang="zh-CN" sz="1800" kern="1200" dirty="0">
                          <a:solidFill>
                            <a:schemeClr val="dk1"/>
                          </a:solidFill>
                          <a:effectLst/>
                          <a:latin typeface="+mn-lt"/>
                          <a:ea typeface="+mn-ea"/>
                          <a:cs typeface="+mn-cs"/>
                        </a:rPr>
                        <a:t>比焦点小组访谈更依赖调查员自身素质高低</a:t>
                      </a:r>
                      <a:endParaRPr lang="en-US" altLang="zh-CN" sz="1800" dirty="0">
                        <a:sym typeface="Wingdings 2" panose="05020102010507070707" pitchFamily="18" charset="2"/>
                      </a:endParaRPr>
                    </a:p>
                  </a:txBody>
                  <a:tcPr/>
                </a:tc>
                <a:extLst>
                  <a:ext uri="{0D108BD9-81ED-4DB2-BD59-A6C34878D82A}">
                    <a16:rowId xmlns:a16="http://schemas.microsoft.com/office/drawing/2014/main" val="1131904930"/>
                  </a:ext>
                </a:extLst>
              </a:tr>
            </a:tbl>
          </a:graphicData>
        </a:graphic>
      </p:graphicFrame>
      <p:sp>
        <p:nvSpPr>
          <p:cNvPr id="9" name="文本框 8">
            <a:extLst>
              <a:ext uri="{FF2B5EF4-FFF2-40B4-BE49-F238E27FC236}">
                <a16:creationId xmlns:a16="http://schemas.microsoft.com/office/drawing/2014/main" id="{532754C5-72B0-418D-9FDA-2F5F314D0F1A}"/>
              </a:ext>
            </a:extLst>
          </p:cNvPr>
          <p:cNvSpPr txBox="1"/>
          <p:nvPr/>
        </p:nvSpPr>
        <p:spPr>
          <a:xfrm>
            <a:off x="899592" y="339502"/>
            <a:ext cx="2249334" cy="400110"/>
          </a:xfrm>
          <a:prstGeom prst="rect">
            <a:avLst/>
          </a:prstGeom>
          <a:noFill/>
        </p:spPr>
        <p:txBody>
          <a:bodyPr wrap="none" rtlCol="0">
            <a:spAutoFit/>
          </a:bodyPr>
          <a:lstStyle>
            <a:defPPr>
              <a:defRPr lang="zh-CN"/>
            </a:defPPr>
            <a:lvl1pPr>
              <a:defRPr sz="2000" b="1"/>
            </a:lvl1pPr>
          </a:lstStyle>
          <a:p>
            <a:r>
              <a:rPr lang="zh-CN" altLang="en-US" dirty="0"/>
              <a:t>深层访谈法优缺点</a:t>
            </a:r>
          </a:p>
        </p:txBody>
      </p:sp>
    </p:spTree>
    <p:extLst>
      <p:ext uri="{BB962C8B-B14F-4D97-AF65-F5344CB8AC3E}">
        <p14:creationId xmlns:p14="http://schemas.microsoft.com/office/powerpoint/2010/main" val="4278078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915566"/>
            <a:ext cx="7687322" cy="346247"/>
          </a:xfrm>
          <a:prstGeom prst="rect">
            <a:avLst/>
          </a:prstGeom>
        </p:spPr>
        <p:txBody>
          <a:bodyPr wrap="square" lIns="68579" tIns="34289" rIns="68579" bIns="34289">
            <a:spAutoFit/>
          </a:bodyPr>
          <a:lstStyle/>
          <a:p>
            <a:pPr defTabSz="685783">
              <a:defRPr/>
            </a:pPr>
            <a:r>
              <a:rPr lang="zh-CN" altLang="zh-CN" sz="1800" dirty="0"/>
              <a:t>由于深层访谈所具有的缺点，在访谈过程中调查员还存在一些</a:t>
            </a:r>
            <a:r>
              <a:rPr lang="zh-CN" altLang="zh-CN" sz="1800" b="1" dirty="0"/>
              <a:t>注意事项</a:t>
            </a:r>
            <a:endParaRPr lang="en-US" altLang="zh-CN" sz="2000" b="1" dirty="0">
              <a:solidFill>
                <a:srgbClr val="C00000"/>
              </a:solidFill>
            </a:endParaRPr>
          </a:p>
        </p:txBody>
      </p:sp>
      <p:graphicFrame>
        <p:nvGraphicFramePr>
          <p:cNvPr id="3" name="图示 2"/>
          <p:cNvGraphicFramePr/>
          <p:nvPr>
            <p:extLst>
              <p:ext uri="{D42A27DB-BD31-4B8C-83A1-F6EECF244321}">
                <p14:modId xmlns:p14="http://schemas.microsoft.com/office/powerpoint/2010/main" val="4274888936"/>
              </p:ext>
            </p:extLst>
          </p:nvPr>
        </p:nvGraphicFramePr>
        <p:xfrm>
          <a:off x="869195" y="1186256"/>
          <a:ext cx="7656512" cy="3650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9341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059582"/>
            <a:ext cx="4740948" cy="2930287"/>
          </a:xfrm>
          <a:prstGeom prst="rect">
            <a:avLst/>
          </a:prstGeom>
        </p:spPr>
        <p:txBody>
          <a:bodyPr wrap="square" lIns="68579" tIns="34289" rIns="68579" bIns="34289">
            <a:spAutoFit/>
          </a:bodyPr>
          <a:lstStyle/>
          <a:p>
            <a:pPr defTabSz="685783">
              <a:lnSpc>
                <a:spcPct val="150000"/>
              </a:lnSpc>
              <a:defRPr/>
            </a:pPr>
            <a:r>
              <a:rPr lang="en-US" altLang="zh-CN" sz="1800" dirty="0"/>
              <a:t>        </a:t>
            </a:r>
            <a:r>
              <a:rPr lang="zh-CN" altLang="zh-CN" sz="1800" dirty="0"/>
              <a:t>德尔菲法是一种以集体访谈为基础的预测性调查方法，但在操作时，德尔菲法还是“背靠背”，以个体方式进行。</a:t>
            </a:r>
            <a:endParaRPr lang="en-US" altLang="zh-CN" sz="1800" dirty="0"/>
          </a:p>
          <a:p>
            <a:pPr defTabSz="685783">
              <a:lnSpc>
                <a:spcPct val="150000"/>
              </a:lnSpc>
              <a:defRPr/>
            </a:pPr>
            <a:r>
              <a:rPr lang="en-US" altLang="zh-CN" sz="1800" dirty="0"/>
              <a:t>        </a:t>
            </a:r>
            <a:r>
              <a:rPr lang="zh-CN" altLang="zh-CN" sz="1800" dirty="0"/>
              <a:t>该方法始于</a:t>
            </a:r>
            <a:r>
              <a:rPr lang="en-US" altLang="zh-CN" sz="1800" dirty="0"/>
              <a:t>20</a:t>
            </a:r>
            <a:r>
              <a:rPr lang="zh-CN" altLang="zh-CN" sz="1800" dirty="0"/>
              <a:t>世纪</a:t>
            </a:r>
            <a:r>
              <a:rPr lang="en-US" altLang="zh-CN" sz="1800" dirty="0"/>
              <a:t>40</a:t>
            </a:r>
            <a:r>
              <a:rPr lang="zh-CN" altLang="zh-CN" sz="1800" dirty="0"/>
              <a:t>年代，由美国著名的咨询机构兰德公司首先提出，由于其预测的准确性较高，后来人们就以德尔菲（</a:t>
            </a:r>
            <a:r>
              <a:rPr lang="en-US" altLang="zh-CN" sz="1800" b="1" dirty="0"/>
              <a:t>Delphi</a:t>
            </a:r>
            <a:r>
              <a:rPr lang="zh-CN" altLang="zh-CN" sz="1800" dirty="0"/>
              <a:t>）命名。</a:t>
            </a:r>
            <a:endParaRPr lang="en-US" altLang="zh-CN" sz="1800" dirty="0"/>
          </a:p>
        </p:txBody>
      </p:sp>
      <p:sp>
        <p:nvSpPr>
          <p:cNvPr id="3" name="矩形 2"/>
          <p:cNvSpPr/>
          <p:nvPr/>
        </p:nvSpPr>
        <p:spPr>
          <a:xfrm>
            <a:off x="6178683" y="639582"/>
            <a:ext cx="144016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确认问题</a:t>
            </a:r>
          </a:p>
        </p:txBody>
      </p:sp>
      <p:sp>
        <p:nvSpPr>
          <p:cNvPr id="4" name="矩形 3"/>
          <p:cNvSpPr/>
          <p:nvPr/>
        </p:nvSpPr>
        <p:spPr>
          <a:xfrm>
            <a:off x="6178683" y="1060812"/>
            <a:ext cx="144016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选择专家组</a:t>
            </a:r>
          </a:p>
        </p:txBody>
      </p:sp>
      <p:sp>
        <p:nvSpPr>
          <p:cNvPr id="5" name="矩形 4"/>
          <p:cNvSpPr/>
          <p:nvPr/>
        </p:nvSpPr>
        <p:spPr>
          <a:xfrm>
            <a:off x="6034667" y="1500310"/>
            <a:ext cx="172819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准备与发送问卷</a:t>
            </a:r>
          </a:p>
        </p:txBody>
      </p:sp>
      <p:sp>
        <p:nvSpPr>
          <p:cNvPr id="6" name="矩形 5"/>
          <p:cNvSpPr/>
          <p:nvPr/>
        </p:nvSpPr>
        <p:spPr>
          <a:xfrm>
            <a:off x="6043439" y="1959602"/>
            <a:ext cx="171942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分析回收的问卷</a:t>
            </a:r>
          </a:p>
        </p:txBody>
      </p:sp>
      <p:sp>
        <p:nvSpPr>
          <p:cNvPr id="7" name="矩形 6"/>
          <p:cNvSpPr/>
          <p:nvPr/>
        </p:nvSpPr>
        <p:spPr>
          <a:xfrm>
            <a:off x="5909159" y="2410151"/>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是否达成一致看法</a:t>
            </a:r>
          </a:p>
        </p:txBody>
      </p:sp>
      <p:sp>
        <p:nvSpPr>
          <p:cNvPr id="8" name="矩形 7"/>
          <p:cNvSpPr/>
          <p:nvPr/>
        </p:nvSpPr>
        <p:spPr>
          <a:xfrm>
            <a:off x="5909160" y="2974680"/>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统计分析团体意见</a:t>
            </a:r>
          </a:p>
        </p:txBody>
      </p:sp>
      <p:sp>
        <p:nvSpPr>
          <p:cNvPr id="9" name="矩形 8"/>
          <p:cNvSpPr/>
          <p:nvPr/>
        </p:nvSpPr>
        <p:spPr>
          <a:xfrm>
            <a:off x="5902483" y="3423568"/>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编制下一轮问卷</a:t>
            </a:r>
          </a:p>
        </p:txBody>
      </p:sp>
      <p:sp>
        <p:nvSpPr>
          <p:cNvPr id="10" name="矩形 9"/>
          <p:cNvSpPr/>
          <p:nvPr/>
        </p:nvSpPr>
        <p:spPr>
          <a:xfrm>
            <a:off x="5906290" y="3841998"/>
            <a:ext cx="198494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整理分析最后结果</a:t>
            </a:r>
          </a:p>
        </p:txBody>
      </p:sp>
      <p:cxnSp>
        <p:nvCxnSpPr>
          <p:cNvPr id="11" name="直接箭头连接符 10"/>
          <p:cNvCxnSpPr>
            <a:stCxn id="3" idx="2"/>
            <a:endCxn id="4" idx="0"/>
          </p:cNvCxnSpPr>
          <p:nvPr/>
        </p:nvCxnSpPr>
        <p:spPr>
          <a:xfrm>
            <a:off x="6898763" y="927614"/>
            <a:ext cx="0" cy="1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2"/>
            <a:endCxn id="5" idx="0"/>
          </p:cNvCxnSpPr>
          <p:nvPr/>
        </p:nvCxnSpPr>
        <p:spPr>
          <a:xfrm>
            <a:off x="6898763" y="1348844"/>
            <a:ext cx="0" cy="15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2"/>
            <a:endCxn id="6" idx="0"/>
          </p:cNvCxnSpPr>
          <p:nvPr/>
        </p:nvCxnSpPr>
        <p:spPr>
          <a:xfrm>
            <a:off x="6898763" y="1788342"/>
            <a:ext cx="4386" cy="17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2"/>
            <a:endCxn id="7" idx="0"/>
          </p:cNvCxnSpPr>
          <p:nvPr/>
        </p:nvCxnSpPr>
        <p:spPr>
          <a:xfrm flipH="1">
            <a:off x="6901632" y="2247634"/>
            <a:ext cx="1517" cy="162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6894956" y="2711505"/>
            <a:ext cx="5161" cy="276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2"/>
            <a:endCxn id="9" idx="0"/>
          </p:cNvCxnSpPr>
          <p:nvPr/>
        </p:nvCxnSpPr>
        <p:spPr>
          <a:xfrm flipH="1">
            <a:off x="6894956" y="3262712"/>
            <a:ext cx="6677" cy="160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a:endCxn id="10" idx="0"/>
          </p:cNvCxnSpPr>
          <p:nvPr/>
        </p:nvCxnSpPr>
        <p:spPr>
          <a:xfrm>
            <a:off x="6894956" y="3711600"/>
            <a:ext cx="3807" cy="13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右弧形箭头 17"/>
          <p:cNvSpPr/>
          <p:nvPr/>
        </p:nvSpPr>
        <p:spPr>
          <a:xfrm flipH="1" flipV="1">
            <a:off x="5223042" y="1513460"/>
            <a:ext cx="648321" cy="210805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弧形箭头 18"/>
          <p:cNvSpPr/>
          <p:nvPr/>
        </p:nvSpPr>
        <p:spPr>
          <a:xfrm>
            <a:off x="7998640" y="2525258"/>
            <a:ext cx="545358" cy="16047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20" name="文本框 60"/>
          <p:cNvSpPr txBox="1"/>
          <p:nvPr/>
        </p:nvSpPr>
        <p:spPr>
          <a:xfrm>
            <a:off x="6588224" y="2667310"/>
            <a:ext cx="4571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否</a:t>
            </a:r>
          </a:p>
        </p:txBody>
      </p:sp>
      <p:sp>
        <p:nvSpPr>
          <p:cNvPr id="21" name="文本框 63"/>
          <p:cNvSpPr txBox="1"/>
          <p:nvPr/>
        </p:nvSpPr>
        <p:spPr>
          <a:xfrm>
            <a:off x="8647230" y="3118696"/>
            <a:ext cx="4571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是</a:t>
            </a:r>
          </a:p>
        </p:txBody>
      </p:sp>
      <p:sp>
        <p:nvSpPr>
          <p:cNvPr id="22" name="文本框 64"/>
          <p:cNvSpPr txBox="1"/>
          <p:nvPr/>
        </p:nvSpPr>
        <p:spPr>
          <a:xfrm flipH="1">
            <a:off x="5942875" y="4333467"/>
            <a:ext cx="2088232" cy="353943"/>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德尔菲法实施流程</a:t>
            </a:r>
          </a:p>
        </p:txBody>
      </p:sp>
      <p:sp>
        <p:nvSpPr>
          <p:cNvPr id="23" name="文本框 65"/>
          <p:cNvSpPr txBox="1"/>
          <p:nvPr/>
        </p:nvSpPr>
        <p:spPr>
          <a:xfrm>
            <a:off x="755576" y="339502"/>
            <a:ext cx="1217000" cy="400110"/>
          </a:xfrm>
          <a:prstGeom prst="rect">
            <a:avLst/>
          </a:prstGeom>
          <a:noFill/>
        </p:spPr>
        <p:txBody>
          <a:bodyPr wrap="none" rtlCol="0">
            <a:spAutoFit/>
          </a:bodyPr>
          <a:lstStyle>
            <a:defPPr>
              <a:defRPr lang="zh-CN"/>
            </a:defPPr>
            <a:lvl1pPr>
              <a:defRPr sz="2000" b="1"/>
            </a:lvl1pPr>
          </a:lstStyle>
          <a:p>
            <a:r>
              <a:rPr lang="zh-CN" altLang="en-US" dirty="0"/>
              <a:t>德尔菲法</a:t>
            </a:r>
          </a:p>
        </p:txBody>
      </p:sp>
    </p:spTree>
    <p:extLst>
      <p:ext uri="{BB962C8B-B14F-4D97-AF65-F5344CB8AC3E}">
        <p14:creationId xmlns:p14="http://schemas.microsoft.com/office/powerpoint/2010/main" val="1239341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67976B2A-003E-4203-8875-533BC4696561}"/>
              </a:ext>
            </a:extLst>
          </p:cNvPr>
          <p:cNvGraphicFramePr/>
          <p:nvPr>
            <p:extLst>
              <p:ext uri="{D42A27DB-BD31-4B8C-83A1-F6EECF244321}">
                <p14:modId xmlns:p14="http://schemas.microsoft.com/office/powerpoint/2010/main" val="2339960248"/>
              </p:ext>
            </p:extLst>
          </p:nvPr>
        </p:nvGraphicFramePr>
        <p:xfrm>
          <a:off x="2195736" y="1059582"/>
          <a:ext cx="4488160"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5">
            <a:extLst>
              <a:ext uri="{FF2B5EF4-FFF2-40B4-BE49-F238E27FC236}">
                <a16:creationId xmlns:a16="http://schemas.microsoft.com/office/drawing/2014/main" id="{83DE7D95-167F-4D1B-9351-AA56FE8D1A27}"/>
              </a:ext>
            </a:extLst>
          </p:cNvPr>
          <p:cNvSpPr txBox="1"/>
          <p:nvPr/>
        </p:nvSpPr>
        <p:spPr>
          <a:xfrm>
            <a:off x="467544" y="267494"/>
            <a:ext cx="1733167" cy="400110"/>
          </a:xfrm>
          <a:prstGeom prst="rect">
            <a:avLst/>
          </a:prstGeom>
          <a:noFill/>
        </p:spPr>
        <p:txBody>
          <a:bodyPr wrap="none" rtlCol="0">
            <a:spAutoFit/>
          </a:bodyPr>
          <a:lstStyle>
            <a:defPPr>
              <a:defRPr lang="zh-CN"/>
            </a:defPPr>
            <a:lvl1pPr>
              <a:defRPr sz="2000" b="1"/>
            </a:lvl1pPr>
          </a:lstStyle>
          <a:p>
            <a:r>
              <a:rPr lang="zh-CN" altLang="en-US" dirty="0"/>
              <a:t>德尔菲法特点</a:t>
            </a:r>
          </a:p>
        </p:txBody>
      </p:sp>
    </p:spTree>
    <p:extLst>
      <p:ext uri="{BB962C8B-B14F-4D97-AF65-F5344CB8AC3E}">
        <p14:creationId xmlns:p14="http://schemas.microsoft.com/office/powerpoint/2010/main" val="1239341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2301721"/>
            <a:ext cx="7756767" cy="645752"/>
          </a:xfrm>
        </p:spPr>
        <p:txBody>
          <a:bodyPr>
            <a:normAutofit fontScale="90000"/>
          </a:bodyPr>
          <a:lstStyle/>
          <a:p>
            <a:pPr>
              <a:lnSpc>
                <a:spcPct val="150000"/>
              </a:lnSpc>
            </a:pPr>
            <a:r>
              <a:rPr lang="zh-CN" altLang="zh-CN" sz="2800" dirty="0">
                <a:latin typeface="华文中宋" panose="02010600040101010101" pitchFamily="2" charset="-122"/>
                <a:ea typeface="华文中宋" panose="02010600040101010101" pitchFamily="2" charset="-122"/>
              </a:rPr>
              <a:t>做一个旁观者——观察法</a:t>
            </a:r>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619550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00034" y="642924"/>
            <a:ext cx="822960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2000" b="1" dirty="0"/>
          </a:p>
          <a:p>
            <a:pPr marL="68579" indent="-68579" defTabSz="685783">
              <a:lnSpc>
                <a:spcPct val="90000"/>
              </a:lnSpc>
              <a:spcBef>
                <a:spcPts val="900"/>
              </a:spcBef>
              <a:spcAft>
                <a:spcPts val="150"/>
              </a:spcAft>
              <a:buClr>
                <a:srgbClr val="1CADE4"/>
              </a:buClr>
              <a:buSzPct val="100000"/>
              <a:defRPr/>
            </a:pPr>
            <a:r>
              <a:rPr lang="en-US" altLang="zh-CN" sz="2000" b="1" dirty="0"/>
              <a:t>         </a:t>
            </a:r>
            <a:r>
              <a:rPr lang="zh-CN" altLang="zh-CN" sz="2000" dirty="0"/>
              <a:t>“无论从什么地方开始对任何一个社会机构之研究，其必不可少的部分便是细致与长期的个体观察</a:t>
            </a:r>
            <a:r>
              <a:rPr lang="en-US" altLang="zh-CN" sz="2000" dirty="0"/>
              <a:t>……</a:t>
            </a:r>
            <a:r>
              <a:rPr lang="zh-CN" altLang="zh-CN" sz="2000" dirty="0"/>
              <a:t>通过这种观察，研究者能获得很多材料，并以此来清晰自己的观点和思想、修正自己先前的某些临时分类、检验某些试探性的假设”</a:t>
            </a:r>
            <a:endParaRPr lang="en-US" altLang="zh-CN" sz="2000" dirty="0"/>
          </a:p>
          <a:p>
            <a:pPr marL="68579" indent="-68579" defTabSz="685783">
              <a:lnSpc>
                <a:spcPct val="90000"/>
              </a:lnSpc>
              <a:spcBef>
                <a:spcPts val="900"/>
              </a:spcBef>
              <a:spcAft>
                <a:spcPts val="150"/>
              </a:spcAft>
              <a:buClr>
                <a:srgbClr val="1CADE4"/>
              </a:buClr>
              <a:buSzPct val="100000"/>
              <a:defRPr/>
            </a:pPr>
            <a:r>
              <a:rPr lang="en-US" altLang="zh-CN" sz="2000" b="1" dirty="0"/>
              <a:t>                                                           ——</a:t>
            </a:r>
            <a:r>
              <a:rPr lang="zh-CN" altLang="zh-CN" sz="2000" dirty="0"/>
              <a:t>马克思</a:t>
            </a:r>
            <a:r>
              <a:rPr lang="en-US" altLang="zh-CN" sz="2000" dirty="0"/>
              <a:t>.</a:t>
            </a:r>
            <a:r>
              <a:rPr lang="zh-CN" altLang="zh-CN" sz="2000" dirty="0"/>
              <a:t>韦伯《社会科学方法论》</a:t>
            </a:r>
            <a:r>
              <a:rPr lang="en-US" altLang="zh-CN" sz="2000" b="1" dirty="0"/>
              <a:t> </a:t>
            </a:r>
          </a:p>
          <a:p>
            <a:pPr marL="68579" indent="-68579" defTabSz="685783">
              <a:lnSpc>
                <a:spcPct val="90000"/>
              </a:lnSpc>
              <a:spcBef>
                <a:spcPts val="900"/>
              </a:spcBef>
              <a:spcAft>
                <a:spcPts val="150"/>
              </a:spcAft>
              <a:buClr>
                <a:srgbClr val="1CADE4"/>
              </a:buClr>
              <a:buSzPct val="100000"/>
              <a:defRPr/>
            </a:pPr>
            <a:endParaRPr lang="en-US" altLang="zh-CN" sz="20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r>
              <a:rPr lang="en-US" altLang="zh-CN" sz="2400" dirty="0"/>
              <a:t>        </a:t>
            </a:r>
            <a:r>
              <a:rPr lang="zh-CN" altLang="zh-CN" sz="2400" dirty="0"/>
              <a:t>观察法，指研究者根据一定的研究目的、研究提纲或观察表，用自己的感官和辅助工具去直接观察被研究对象，从而采集相关信息的一种方法。</a:t>
            </a:r>
          </a:p>
          <a:p>
            <a:pPr marL="68579" indent="-68579" defTabSz="685783">
              <a:lnSpc>
                <a:spcPct val="90000"/>
              </a:lnSpc>
              <a:spcBef>
                <a:spcPts val="900"/>
              </a:spcBef>
              <a:spcAft>
                <a:spcPts val="150"/>
              </a:spcAft>
              <a:buClr>
                <a:srgbClr val="1CADE4"/>
              </a:buClr>
              <a:buSzPct val="100000"/>
              <a:defRPr/>
            </a:pPr>
            <a:endParaRPr lang="en-US" altLang="zh-CN" sz="2000" b="1" dirty="0">
              <a:solidFill>
                <a:prstClr val="black">
                  <a:lumMod val="75000"/>
                  <a:lumOff val="25000"/>
                </a:prstClr>
              </a:solidFill>
            </a:endParaRPr>
          </a:p>
        </p:txBody>
      </p:sp>
      <p:sp>
        <p:nvSpPr>
          <p:cNvPr id="3" name="矩形 2"/>
          <p:cNvSpPr/>
          <p:nvPr/>
        </p:nvSpPr>
        <p:spPr>
          <a:xfrm>
            <a:off x="755576" y="267494"/>
            <a:ext cx="3564573" cy="438580"/>
          </a:xfrm>
          <a:prstGeom prst="rect">
            <a:avLst/>
          </a:prstGeom>
        </p:spPr>
        <p:txBody>
          <a:bodyPr wrap="square" lIns="68579" tIns="34289" rIns="68579" bIns="34289">
            <a:spAutoFit/>
          </a:bodyPr>
          <a:lstStyle/>
          <a:p>
            <a:pPr defTabSz="685783"/>
            <a:r>
              <a:rPr lang="zh-CN" altLang="en-US"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1</a:t>
            </a:r>
            <a:r>
              <a:rPr lang="zh-CN" altLang="en-US" sz="2100" b="1" dirty="0">
                <a:solidFill>
                  <a:prstClr val="black"/>
                </a:solidFill>
                <a:latin typeface="黑体" panose="02010609060101010101" pitchFamily="49" charset="-122"/>
                <a:ea typeface="黑体" panose="02010609060101010101" pitchFamily="49" charset="-122"/>
              </a:rPr>
              <a:t>）</a:t>
            </a:r>
            <a:r>
              <a:rPr lang="zh-CN" altLang="zh-CN" sz="2100" b="1" dirty="0">
                <a:solidFill>
                  <a:prstClr val="black"/>
                </a:solidFill>
                <a:latin typeface="黑体" panose="02010609060101010101" pitchFamily="49" charset="-122"/>
                <a:ea typeface="黑体" panose="02010609060101010101" pitchFamily="49" charset="-122"/>
              </a:rPr>
              <a:t>观察法的类型</a:t>
            </a:r>
            <a:endParaRPr lang="en-US" altLang="zh-CN" sz="2100" b="1"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934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425347" y="4317388"/>
            <a:ext cx="984019" cy="205383"/>
          </a:xfrm>
        </p:spPr>
        <p:txBody>
          <a:bodyPr/>
          <a:lstStyle/>
          <a:p>
            <a:pPr>
              <a:defRPr/>
            </a:pPr>
            <a:fld id="{8978201D-5E89-4769-B9CD-9BF3CA38B5BF}" type="slidenum">
              <a:rPr lang="zh-CN" altLang="en-US"/>
              <a:pPr>
                <a:defRPr/>
              </a:pPr>
              <a:t>8</a:t>
            </a:fld>
            <a:endParaRPr lang="zh-CN" altLang="en-US" dirty="0"/>
          </a:p>
        </p:txBody>
      </p:sp>
      <p:sp>
        <p:nvSpPr>
          <p:cNvPr id="7" name="内容占位符 2"/>
          <p:cNvSpPr txBox="1">
            <a:spLocks/>
          </p:cNvSpPr>
          <p:nvPr/>
        </p:nvSpPr>
        <p:spPr>
          <a:xfrm>
            <a:off x="773110" y="1726237"/>
            <a:ext cx="8229600" cy="2545854"/>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endParaRPr lang="en-US" altLang="zh-CN" b="1" dirty="0">
              <a:solidFill>
                <a:prstClr val="black">
                  <a:lumMod val="75000"/>
                  <a:lumOff val="25000"/>
                </a:prstClr>
              </a:solidFill>
            </a:endParaRPr>
          </a:p>
        </p:txBody>
      </p:sp>
      <p:graphicFrame>
        <p:nvGraphicFramePr>
          <p:cNvPr id="2" name="图示 1">
            <a:extLst>
              <a:ext uri="{FF2B5EF4-FFF2-40B4-BE49-F238E27FC236}">
                <a16:creationId xmlns:a16="http://schemas.microsoft.com/office/drawing/2014/main" id="{4AF520A0-8E24-42E6-9EE8-B0BE49C31704}"/>
              </a:ext>
            </a:extLst>
          </p:cNvPr>
          <p:cNvGraphicFramePr/>
          <p:nvPr>
            <p:extLst>
              <p:ext uri="{D42A27DB-BD31-4B8C-83A1-F6EECF244321}">
                <p14:modId xmlns:p14="http://schemas.microsoft.com/office/powerpoint/2010/main" val="833880275"/>
              </p:ext>
            </p:extLst>
          </p:nvPr>
        </p:nvGraphicFramePr>
        <p:xfrm>
          <a:off x="740913" y="1203598"/>
          <a:ext cx="7816971" cy="3402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F057A226-F9CA-4390-9ABB-7CBAC1C35C1E}"/>
              </a:ext>
            </a:extLst>
          </p:cNvPr>
          <p:cNvSpPr txBox="1"/>
          <p:nvPr/>
        </p:nvSpPr>
        <p:spPr>
          <a:xfrm>
            <a:off x="6446092" y="1977684"/>
            <a:ext cx="268865" cy="1477328"/>
          </a:xfrm>
          <a:prstGeom prst="rect">
            <a:avLst/>
          </a:prstGeom>
          <a:noFill/>
        </p:spPr>
        <p:txBody>
          <a:bodyPr wrap="square" rtlCol="0">
            <a:spAutoFit/>
          </a:bodyPr>
          <a:lstStyle/>
          <a:p>
            <a:r>
              <a:rPr lang="zh-CN" altLang="en-US" dirty="0"/>
              <a:t>文献信息源</a:t>
            </a:r>
          </a:p>
        </p:txBody>
      </p:sp>
    </p:spTree>
    <p:extLst>
      <p:ext uri="{BB962C8B-B14F-4D97-AF65-F5344CB8AC3E}">
        <p14:creationId xmlns:p14="http://schemas.microsoft.com/office/powerpoint/2010/main" val="4113042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95536" y="1059582"/>
            <a:ext cx="3929660"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20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r>
              <a:rPr lang="en-US" altLang="zh-CN" sz="2000" b="1" dirty="0">
                <a:solidFill>
                  <a:prstClr val="black">
                    <a:lumMod val="75000"/>
                    <a:lumOff val="25000"/>
                  </a:prstClr>
                </a:solidFill>
              </a:rPr>
              <a:t> </a:t>
            </a:r>
            <a:r>
              <a:rPr lang="zh-CN" altLang="en-US" sz="2000" b="1" dirty="0">
                <a:solidFill>
                  <a:prstClr val="black">
                    <a:lumMod val="75000"/>
                    <a:lumOff val="25000"/>
                  </a:prstClr>
                </a:solidFill>
              </a:rPr>
              <a:t>优点：</a:t>
            </a:r>
            <a:endParaRPr lang="en-US" altLang="zh-CN" sz="2000" b="1"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观察方案设计得好可以增加信息的准确性</a:t>
            </a:r>
            <a:r>
              <a:rPr lang="zh-CN" altLang="en-US" sz="2000" dirty="0"/>
              <a:t>；</a:t>
            </a:r>
            <a:endParaRPr lang="en-US" altLang="zh-CN" sz="2000" dirty="0"/>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信息可以在正常实地情况下获得；</a:t>
            </a:r>
            <a:endParaRPr lang="en-US" altLang="zh-CN" sz="2000" dirty="0"/>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只记录实际发生的信息；</a:t>
            </a:r>
            <a:endParaRPr lang="en-US" altLang="zh-CN" sz="2000" dirty="0"/>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不依赖于实际观察者的交流能力</a:t>
            </a:r>
          </a:p>
          <a:p>
            <a:pPr marL="68579" indent="-68579" defTabSz="685783">
              <a:lnSpc>
                <a:spcPct val="90000"/>
              </a:lnSpc>
              <a:spcBef>
                <a:spcPts val="900"/>
              </a:spcBef>
              <a:spcAft>
                <a:spcPts val="150"/>
              </a:spcAft>
              <a:buClr>
                <a:srgbClr val="1CADE4"/>
              </a:buClr>
              <a:buSzPct val="100000"/>
              <a:defRPr/>
            </a:pPr>
            <a:endParaRPr lang="en-US" altLang="zh-CN" sz="2000" b="1" dirty="0">
              <a:solidFill>
                <a:prstClr val="black">
                  <a:lumMod val="75000"/>
                  <a:lumOff val="25000"/>
                </a:prstClr>
              </a:solidFill>
            </a:endParaRPr>
          </a:p>
        </p:txBody>
      </p:sp>
      <p:sp>
        <p:nvSpPr>
          <p:cNvPr id="3" name="内容占位符 2">
            <a:extLst>
              <a:ext uri="{FF2B5EF4-FFF2-40B4-BE49-F238E27FC236}">
                <a16:creationId xmlns:a16="http://schemas.microsoft.com/office/drawing/2014/main" id="{1E55FF5C-949F-4BCE-92D3-3A15775DC971}"/>
              </a:ext>
            </a:extLst>
          </p:cNvPr>
          <p:cNvSpPr txBox="1">
            <a:spLocks/>
          </p:cNvSpPr>
          <p:nvPr/>
        </p:nvSpPr>
        <p:spPr>
          <a:xfrm>
            <a:off x="4572000" y="1203598"/>
            <a:ext cx="4505724" cy="3394472"/>
          </a:xfrm>
          <a:prstGeom prst="rect">
            <a:avLst/>
          </a:prstGeom>
        </p:spPr>
        <p:txBody>
          <a:bodyPr lIns="68579" tIns="34289" rIns="68579" bIns="34289"/>
          <a:lstStyle/>
          <a:p>
            <a:pPr marL="68579" indent="-68579" defTabSz="685783">
              <a:lnSpc>
                <a:spcPct val="90000"/>
              </a:lnSpc>
              <a:spcBef>
                <a:spcPts val="900"/>
              </a:spcBef>
              <a:spcAft>
                <a:spcPts val="150"/>
              </a:spcAft>
              <a:buClr>
                <a:srgbClr val="1CADE4"/>
              </a:buClr>
              <a:buSzPct val="100000"/>
              <a:defRPr/>
            </a:pPr>
            <a:endParaRPr lang="en-US" altLang="zh-CN" sz="2000"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defRPr/>
            </a:pPr>
            <a:r>
              <a:rPr lang="en-US" altLang="zh-CN" sz="2000" b="1" dirty="0">
                <a:solidFill>
                  <a:prstClr val="black">
                    <a:lumMod val="75000"/>
                    <a:lumOff val="25000"/>
                  </a:prstClr>
                </a:solidFill>
              </a:rPr>
              <a:t> </a:t>
            </a:r>
            <a:r>
              <a:rPr lang="zh-CN" altLang="en-US" sz="2000" b="1" dirty="0">
                <a:solidFill>
                  <a:prstClr val="black">
                    <a:lumMod val="75000"/>
                    <a:lumOff val="25000"/>
                  </a:prstClr>
                </a:solidFill>
              </a:rPr>
              <a:t>缺点：</a:t>
            </a:r>
            <a:endParaRPr lang="en-US" altLang="zh-CN" sz="2000" b="1" dirty="0">
              <a:solidFill>
                <a:prstClr val="black">
                  <a:lumMod val="75000"/>
                  <a:lumOff val="25000"/>
                </a:prstClr>
              </a:solidFill>
            </a:endParaRPr>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观察的行为具有间断性；</a:t>
            </a:r>
            <a:endParaRPr lang="en-US" altLang="zh-CN" sz="2000" dirty="0"/>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被观察者受影响可能会改变自然行为；</a:t>
            </a:r>
            <a:endParaRPr lang="en-US" altLang="zh-CN" sz="2000" dirty="0"/>
          </a:p>
          <a:p>
            <a:pPr marL="68579" indent="-68579" defTabSz="685783">
              <a:lnSpc>
                <a:spcPct val="90000"/>
              </a:lnSpc>
              <a:spcBef>
                <a:spcPts val="900"/>
              </a:spcBef>
              <a:spcAft>
                <a:spcPts val="150"/>
              </a:spcAft>
              <a:buClr>
                <a:srgbClr val="1CADE4"/>
              </a:buClr>
              <a:buSzPct val="100000"/>
              <a:buFont typeface="Wingdings" pitchFamily="2" charset="2"/>
              <a:buChar char="Ø"/>
              <a:defRPr/>
            </a:pPr>
            <a:r>
              <a:rPr lang="zh-CN" altLang="zh-CN" sz="2000" dirty="0"/>
              <a:t>有些事件不易被观察到以及不知导致行为的内在原因等都是观察法所存在的问题。</a:t>
            </a:r>
            <a:endParaRPr lang="en-US" altLang="zh-CN" sz="2000" b="1" dirty="0">
              <a:solidFill>
                <a:prstClr val="black">
                  <a:lumMod val="75000"/>
                  <a:lumOff val="25000"/>
                </a:prstClr>
              </a:solidFill>
            </a:endParaRPr>
          </a:p>
        </p:txBody>
      </p:sp>
    </p:spTree>
    <p:extLst>
      <p:ext uri="{BB962C8B-B14F-4D97-AF65-F5344CB8AC3E}">
        <p14:creationId xmlns:p14="http://schemas.microsoft.com/office/powerpoint/2010/main" val="2805515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5576" y="267494"/>
            <a:ext cx="4214842" cy="438580"/>
          </a:xfrm>
          <a:prstGeom prst="rect">
            <a:avLst/>
          </a:prstGeom>
        </p:spPr>
        <p:txBody>
          <a:bodyPr wrap="square" lIns="68579" tIns="34289" rIns="68579" bIns="34289">
            <a:spAutoFit/>
          </a:bodyPr>
          <a:lstStyle/>
          <a:p>
            <a:pPr defTabSz="685783">
              <a:defRPr/>
            </a:pPr>
            <a:r>
              <a:rPr lang="zh-CN" altLang="en-US" sz="1800" b="1" dirty="0">
                <a:latin typeface="黑体" panose="02010609060101010101" pitchFamily="49" charset="-122"/>
                <a:ea typeface="黑体" panose="02010609060101010101" pitchFamily="49" charset="-122"/>
              </a:rPr>
              <a:t>  </a:t>
            </a:r>
            <a:r>
              <a:rPr lang="zh-CN" altLang="en-US" sz="2400" b="1" dirty="0">
                <a:latin typeface="宋体" pitchFamily="2" charset="-122"/>
                <a:ea typeface="宋体" pitchFamily="2" charset="-122"/>
              </a:rPr>
              <a:t>实验室观察法</a:t>
            </a:r>
            <a:r>
              <a:rPr lang="en-US" altLang="zh-CN" sz="2400" b="1" dirty="0">
                <a:latin typeface="宋体" pitchFamily="2" charset="-122"/>
                <a:ea typeface="宋体" pitchFamily="2" charset="-122"/>
              </a:rPr>
              <a:t>VS</a:t>
            </a:r>
            <a:r>
              <a:rPr lang="zh-CN" altLang="en-US" sz="2400" b="1" dirty="0">
                <a:latin typeface="宋体" pitchFamily="2" charset="-122"/>
                <a:ea typeface="宋体" pitchFamily="2" charset="-122"/>
              </a:rPr>
              <a:t>实地观察法</a:t>
            </a:r>
            <a:endParaRPr lang="en-US" altLang="zh-CN" sz="2400" b="1" dirty="0">
              <a:latin typeface="宋体" pitchFamily="2" charset="-122"/>
              <a:ea typeface="宋体" pitchFamily="2" charset="-122"/>
            </a:endParaRPr>
          </a:p>
        </p:txBody>
      </p:sp>
      <p:sp>
        <p:nvSpPr>
          <p:cNvPr id="6" name="矩形 5"/>
          <p:cNvSpPr/>
          <p:nvPr/>
        </p:nvSpPr>
        <p:spPr>
          <a:xfrm>
            <a:off x="571472" y="785800"/>
            <a:ext cx="7960968" cy="1400383"/>
          </a:xfrm>
          <a:prstGeom prst="rect">
            <a:avLst/>
          </a:prstGeom>
        </p:spPr>
        <p:txBody>
          <a:bodyPr wrap="square">
            <a:spAutoFit/>
          </a:bodyPr>
          <a:lstStyle/>
          <a:p>
            <a:r>
              <a:rPr lang="en-US" altLang="zh-CN" dirty="0"/>
              <a:t>     </a:t>
            </a:r>
            <a:r>
              <a:rPr lang="zh-CN" altLang="zh-CN" dirty="0"/>
              <a:t>实验室观察法是对观察的场所和对象进行控制和操纵，使得被试在一个各变量都控制良好的情况下按照实验者的原始目标进行实验</a:t>
            </a:r>
            <a:r>
              <a:rPr lang="zh-CN" altLang="en-US" dirty="0"/>
              <a:t>。</a:t>
            </a:r>
            <a:endParaRPr lang="en-US" altLang="zh-CN" dirty="0"/>
          </a:p>
          <a:p>
            <a:r>
              <a:rPr lang="en-US" altLang="zh-CN" dirty="0"/>
              <a:t>     </a:t>
            </a:r>
            <a:r>
              <a:rPr lang="zh-CN" altLang="zh-CN" dirty="0"/>
              <a:t>实地观察则是深入到现实生活中对实际发生的社会现象进行观察，环境原始而自然，不加以任何人为的控制，使得被观察者在最为自然的状态下进行活动。</a:t>
            </a:r>
          </a:p>
          <a:p>
            <a:endParaRPr lang="zh-CN" altLang="zh-CN" dirty="0"/>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995686"/>
            <a:ext cx="7643866" cy="2767024"/>
          </a:xfrm>
          <a:prstGeom prst="rect">
            <a:avLst/>
          </a:prstGeom>
          <a:noFill/>
        </p:spPr>
      </p:pic>
    </p:spTree>
    <p:extLst>
      <p:ext uri="{BB962C8B-B14F-4D97-AF65-F5344CB8AC3E}">
        <p14:creationId xmlns:p14="http://schemas.microsoft.com/office/powerpoint/2010/main" val="2805515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2301721"/>
            <a:ext cx="7756767" cy="645752"/>
          </a:xfrm>
        </p:spPr>
        <p:txBody>
          <a:bodyPr>
            <a:normAutofit fontScale="90000"/>
          </a:bodyPr>
          <a:lstStyle/>
          <a:p>
            <a:pPr algn="ctr">
              <a:lnSpc>
                <a:spcPct val="150000"/>
              </a:lnSpc>
            </a:pPr>
            <a:r>
              <a:rPr lang="zh-CN" altLang="en-US" sz="2800" dirty="0">
                <a:latin typeface="华文中宋" panose="02010600040101010101" pitchFamily="2" charset="-122"/>
                <a:ea typeface="华文中宋" panose="02010600040101010101" pitchFamily="2" charset="-122"/>
              </a:rPr>
              <a:t>网络数据采集——网络爬虫和系统日志</a:t>
            </a:r>
          </a:p>
        </p:txBody>
      </p:sp>
    </p:spTree>
    <p:extLst>
      <p:ext uri="{BB962C8B-B14F-4D97-AF65-F5344CB8AC3E}">
        <p14:creationId xmlns:p14="http://schemas.microsoft.com/office/powerpoint/2010/main" val="1251805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309880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1 </a:t>
            </a:r>
            <a:r>
              <a:rPr lang="zh-CN" altLang="en-US" sz="2100" b="1" dirty="0">
                <a:solidFill>
                  <a:prstClr val="black"/>
                </a:solidFill>
                <a:latin typeface="黑体" panose="02010609060101010101" pitchFamily="49" charset="-122"/>
                <a:ea typeface="黑体" panose="02010609060101010101" pitchFamily="49" charset="-122"/>
              </a:rPr>
              <a:t>大数据时代的网络数据</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zh-CN" altLang="en-US" sz="1800" dirty="0">
                <a:solidFill>
                  <a:srgbClr val="FF0000"/>
                </a:solidFill>
                <a:latin typeface="黑体" panose="02010609060101010101" pitchFamily="49" charset="-122"/>
                <a:ea typeface="黑体" panose="02010609060101010101" pitchFamily="49" charset="-122"/>
              </a:rPr>
              <a:t>  多样（Variety）</a:t>
            </a:r>
          </a:p>
        </p:txBody>
      </p:sp>
      <p:sp>
        <p:nvSpPr>
          <p:cNvPr id="4" name="矩形 1"/>
          <p:cNvSpPr/>
          <p:nvPr/>
        </p:nvSpPr>
        <p:spPr>
          <a:xfrm>
            <a:off x="822960" y="1346835"/>
            <a:ext cx="7870190" cy="82994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数据类型及来源多样化，结构化数据、半结构数据、非结构化数据来自传感器设备、网络日志、社交媒体、用户终端、科学研究等多领域/场景。</a:t>
            </a:r>
          </a:p>
        </p:txBody>
      </p:sp>
      <p:grpSp>
        <p:nvGrpSpPr>
          <p:cNvPr id="5" name="组合 4"/>
          <p:cNvGrpSpPr/>
          <p:nvPr/>
        </p:nvGrpSpPr>
        <p:grpSpPr>
          <a:xfrm>
            <a:off x="1465580" y="2176780"/>
            <a:ext cx="6483985" cy="2594610"/>
            <a:chOff x="1296" y="3332"/>
            <a:chExt cx="10211" cy="4086"/>
          </a:xfrm>
        </p:grpSpPr>
        <p:pic>
          <p:nvPicPr>
            <p:cNvPr id="6" name="图片 5" descr="douyin"/>
            <p:cNvPicPr>
              <a:picLocks noChangeAspect="1"/>
            </p:cNvPicPr>
            <p:nvPr/>
          </p:nvPicPr>
          <p:blipFill>
            <a:blip r:embed="rId3"/>
            <a:stretch>
              <a:fillRect/>
            </a:stretch>
          </p:blipFill>
          <p:spPr>
            <a:xfrm>
              <a:off x="3208" y="4867"/>
              <a:ext cx="1134" cy="1134"/>
            </a:xfrm>
            <a:prstGeom prst="rect">
              <a:avLst/>
            </a:prstGeom>
          </p:spPr>
        </p:pic>
        <p:pic>
          <p:nvPicPr>
            <p:cNvPr id="7" name="图片 6" descr="weibo"/>
            <p:cNvPicPr>
              <a:picLocks noChangeAspect="1"/>
            </p:cNvPicPr>
            <p:nvPr/>
          </p:nvPicPr>
          <p:blipFill>
            <a:blip r:embed="rId4"/>
            <a:stretch>
              <a:fillRect/>
            </a:stretch>
          </p:blipFill>
          <p:spPr>
            <a:xfrm>
              <a:off x="3108" y="6284"/>
              <a:ext cx="1334" cy="1134"/>
            </a:xfrm>
            <a:prstGeom prst="rect">
              <a:avLst/>
            </a:prstGeom>
          </p:spPr>
        </p:pic>
        <p:pic>
          <p:nvPicPr>
            <p:cNvPr id="8" name="图片 7" descr="Emailmarketing"/>
            <p:cNvPicPr>
              <a:picLocks noChangeAspect="1"/>
            </p:cNvPicPr>
            <p:nvPr/>
          </p:nvPicPr>
          <p:blipFill>
            <a:blip r:embed="rId5"/>
            <a:stretch>
              <a:fillRect/>
            </a:stretch>
          </p:blipFill>
          <p:spPr>
            <a:xfrm>
              <a:off x="1352" y="6166"/>
              <a:ext cx="1134" cy="1134"/>
            </a:xfrm>
            <a:prstGeom prst="rect">
              <a:avLst/>
            </a:prstGeom>
          </p:spPr>
        </p:pic>
        <p:pic>
          <p:nvPicPr>
            <p:cNvPr id="9" name="图片 8" descr="google-2"/>
            <p:cNvPicPr>
              <a:picLocks noChangeAspect="1"/>
            </p:cNvPicPr>
            <p:nvPr/>
          </p:nvPicPr>
          <p:blipFill>
            <a:blip r:embed="rId6"/>
            <a:stretch>
              <a:fillRect/>
            </a:stretch>
          </p:blipFill>
          <p:spPr>
            <a:xfrm>
              <a:off x="10373" y="4749"/>
              <a:ext cx="1134" cy="1134"/>
            </a:xfrm>
            <a:prstGeom prst="rect">
              <a:avLst/>
            </a:prstGeom>
          </p:spPr>
        </p:pic>
        <p:pic>
          <p:nvPicPr>
            <p:cNvPr id="10" name="图片 9" descr="google"/>
            <p:cNvPicPr>
              <a:picLocks noChangeAspect="1"/>
            </p:cNvPicPr>
            <p:nvPr/>
          </p:nvPicPr>
          <p:blipFill>
            <a:blip r:embed="rId7"/>
            <a:stretch>
              <a:fillRect/>
            </a:stretch>
          </p:blipFill>
          <p:spPr>
            <a:xfrm>
              <a:off x="3308" y="3332"/>
              <a:ext cx="1134" cy="1134"/>
            </a:xfrm>
            <a:prstGeom prst="rect">
              <a:avLst/>
            </a:prstGeom>
          </p:spPr>
        </p:pic>
        <p:pic>
          <p:nvPicPr>
            <p:cNvPr id="11" name="图片 10" descr="GooglePlaylogo"/>
            <p:cNvPicPr>
              <a:picLocks noChangeAspect="1"/>
            </p:cNvPicPr>
            <p:nvPr/>
          </p:nvPicPr>
          <p:blipFill>
            <a:blip r:embed="rId8"/>
            <a:stretch>
              <a:fillRect/>
            </a:stretch>
          </p:blipFill>
          <p:spPr>
            <a:xfrm>
              <a:off x="8506" y="3332"/>
              <a:ext cx="1134" cy="1134"/>
            </a:xfrm>
            <a:prstGeom prst="rect">
              <a:avLst/>
            </a:prstGeom>
          </p:spPr>
        </p:pic>
        <p:pic>
          <p:nvPicPr>
            <p:cNvPr id="12" name="图片 11" descr="twitterhover_pc"/>
            <p:cNvPicPr>
              <a:picLocks noChangeAspect="1"/>
            </p:cNvPicPr>
            <p:nvPr/>
          </p:nvPicPr>
          <p:blipFill>
            <a:blip r:embed="rId9"/>
            <a:stretch>
              <a:fillRect/>
            </a:stretch>
          </p:blipFill>
          <p:spPr>
            <a:xfrm>
              <a:off x="8506" y="4749"/>
              <a:ext cx="1134" cy="1134"/>
            </a:xfrm>
            <a:prstGeom prst="rect">
              <a:avLst/>
            </a:prstGeom>
          </p:spPr>
        </p:pic>
        <p:pic>
          <p:nvPicPr>
            <p:cNvPr id="13" name="图片 12" descr="Instagram_AppIcon_Aug2017"/>
            <p:cNvPicPr>
              <a:picLocks noChangeAspect="1"/>
            </p:cNvPicPr>
            <p:nvPr/>
          </p:nvPicPr>
          <p:blipFill>
            <a:blip r:embed="rId10"/>
            <a:stretch>
              <a:fillRect/>
            </a:stretch>
          </p:blipFill>
          <p:spPr>
            <a:xfrm>
              <a:off x="1296" y="3428"/>
              <a:ext cx="1134" cy="1134"/>
            </a:xfrm>
            <a:prstGeom prst="rect">
              <a:avLst/>
            </a:prstGeom>
          </p:spPr>
        </p:pic>
        <p:pic>
          <p:nvPicPr>
            <p:cNvPr id="14" name="图片 13" descr="facebook"/>
            <p:cNvPicPr>
              <a:picLocks noChangeAspect="1"/>
            </p:cNvPicPr>
            <p:nvPr/>
          </p:nvPicPr>
          <p:blipFill>
            <a:blip r:embed="rId11"/>
            <a:stretch>
              <a:fillRect/>
            </a:stretch>
          </p:blipFill>
          <p:spPr>
            <a:xfrm>
              <a:off x="4901" y="6284"/>
              <a:ext cx="1134" cy="1134"/>
            </a:xfrm>
            <a:prstGeom prst="rect">
              <a:avLst/>
            </a:prstGeom>
          </p:spPr>
        </p:pic>
        <p:pic>
          <p:nvPicPr>
            <p:cNvPr id="15" name="图片 14" descr="we-chat-colour"/>
            <p:cNvPicPr>
              <a:picLocks noChangeAspect="1"/>
            </p:cNvPicPr>
            <p:nvPr/>
          </p:nvPicPr>
          <p:blipFill>
            <a:blip r:embed="rId12"/>
            <a:stretch>
              <a:fillRect/>
            </a:stretch>
          </p:blipFill>
          <p:spPr>
            <a:xfrm>
              <a:off x="6633" y="3332"/>
              <a:ext cx="1134" cy="1134"/>
            </a:xfrm>
            <a:prstGeom prst="rect">
              <a:avLst/>
            </a:prstGeom>
          </p:spPr>
        </p:pic>
        <p:pic>
          <p:nvPicPr>
            <p:cNvPr id="16" name="图片 15" descr="quora"/>
            <p:cNvPicPr>
              <a:picLocks noChangeAspect="1"/>
            </p:cNvPicPr>
            <p:nvPr/>
          </p:nvPicPr>
          <p:blipFill>
            <a:blip r:embed="rId13"/>
            <a:stretch>
              <a:fillRect/>
            </a:stretch>
          </p:blipFill>
          <p:spPr>
            <a:xfrm>
              <a:off x="10373" y="6166"/>
              <a:ext cx="1134" cy="1134"/>
            </a:xfrm>
            <a:prstGeom prst="rect">
              <a:avLst/>
            </a:prstGeom>
          </p:spPr>
        </p:pic>
        <p:pic>
          <p:nvPicPr>
            <p:cNvPr id="17" name="图片 16" descr="qq"/>
            <p:cNvPicPr>
              <a:picLocks noChangeAspect="1"/>
            </p:cNvPicPr>
            <p:nvPr/>
          </p:nvPicPr>
          <p:blipFill>
            <a:blip r:embed="rId14"/>
            <a:stretch>
              <a:fillRect/>
            </a:stretch>
          </p:blipFill>
          <p:spPr>
            <a:xfrm>
              <a:off x="6633" y="6166"/>
              <a:ext cx="1134" cy="1134"/>
            </a:xfrm>
            <a:prstGeom prst="rect">
              <a:avLst/>
            </a:prstGeom>
          </p:spPr>
        </p:pic>
        <p:pic>
          <p:nvPicPr>
            <p:cNvPr id="18" name="图片 17" descr="youtube"/>
            <p:cNvPicPr>
              <a:picLocks noChangeAspect="1"/>
            </p:cNvPicPr>
            <p:nvPr/>
          </p:nvPicPr>
          <p:blipFill>
            <a:blip r:embed="rId15"/>
            <a:stretch>
              <a:fillRect/>
            </a:stretch>
          </p:blipFill>
          <p:spPr>
            <a:xfrm>
              <a:off x="1369" y="4867"/>
              <a:ext cx="1134" cy="1134"/>
            </a:xfrm>
            <a:prstGeom prst="rect">
              <a:avLst/>
            </a:prstGeom>
          </p:spPr>
        </p:pic>
        <p:pic>
          <p:nvPicPr>
            <p:cNvPr id="19" name="图片 18" descr="ziyuan"/>
            <p:cNvPicPr>
              <a:picLocks noChangeAspect="1"/>
            </p:cNvPicPr>
            <p:nvPr/>
          </p:nvPicPr>
          <p:blipFill>
            <a:blip r:embed="rId16"/>
            <a:stretch>
              <a:fillRect/>
            </a:stretch>
          </p:blipFill>
          <p:spPr>
            <a:xfrm>
              <a:off x="8571" y="6166"/>
              <a:ext cx="1134" cy="1134"/>
            </a:xfrm>
            <a:prstGeom prst="rect">
              <a:avLst/>
            </a:prstGeom>
          </p:spPr>
        </p:pic>
        <p:pic>
          <p:nvPicPr>
            <p:cNvPr id="20" name="图片 19" descr="qzone-oc"/>
            <p:cNvPicPr>
              <a:picLocks noChangeAspect="1"/>
            </p:cNvPicPr>
            <p:nvPr/>
          </p:nvPicPr>
          <p:blipFill>
            <a:blip r:embed="rId17"/>
            <a:stretch>
              <a:fillRect/>
            </a:stretch>
          </p:blipFill>
          <p:spPr>
            <a:xfrm>
              <a:off x="4901" y="3332"/>
              <a:ext cx="1134" cy="1134"/>
            </a:xfrm>
            <a:prstGeom prst="rect">
              <a:avLst/>
            </a:prstGeom>
          </p:spPr>
        </p:pic>
        <p:pic>
          <p:nvPicPr>
            <p:cNvPr id="21" name="图片 20" descr="60b9b11b28fde9cc13dd039ce8514076"/>
            <p:cNvPicPr>
              <a:picLocks noChangeAspect="1"/>
            </p:cNvPicPr>
            <p:nvPr/>
          </p:nvPicPr>
          <p:blipFill>
            <a:blip r:embed="rId18"/>
            <a:stretch>
              <a:fillRect/>
            </a:stretch>
          </p:blipFill>
          <p:spPr>
            <a:xfrm>
              <a:off x="4787" y="4867"/>
              <a:ext cx="1360" cy="1134"/>
            </a:xfrm>
            <a:prstGeom prst="rect">
              <a:avLst/>
            </a:prstGeom>
          </p:spPr>
        </p:pic>
        <p:pic>
          <p:nvPicPr>
            <p:cNvPr id="22" name="图片 21" descr="AppStore"/>
            <p:cNvPicPr>
              <a:picLocks noChangeAspect="1"/>
            </p:cNvPicPr>
            <p:nvPr/>
          </p:nvPicPr>
          <p:blipFill>
            <a:blip r:embed="rId19"/>
            <a:stretch>
              <a:fillRect/>
            </a:stretch>
          </p:blipFill>
          <p:spPr>
            <a:xfrm>
              <a:off x="10373" y="3332"/>
              <a:ext cx="1134" cy="1134"/>
            </a:xfrm>
            <a:prstGeom prst="rect">
              <a:avLst/>
            </a:prstGeom>
          </p:spPr>
        </p:pic>
        <p:pic>
          <p:nvPicPr>
            <p:cNvPr id="23" name="图片 22" descr="douban"/>
            <p:cNvPicPr>
              <a:picLocks noChangeAspect="1"/>
            </p:cNvPicPr>
            <p:nvPr/>
          </p:nvPicPr>
          <p:blipFill>
            <a:blip r:embed="rId20"/>
            <a:stretch>
              <a:fillRect/>
            </a:stretch>
          </p:blipFill>
          <p:spPr>
            <a:xfrm>
              <a:off x="6633" y="4867"/>
              <a:ext cx="1134" cy="1134"/>
            </a:xfrm>
            <a:prstGeom prst="rect">
              <a:avLst/>
            </a:prstGeom>
          </p:spPr>
        </p:pic>
      </p:grpSp>
    </p:spTree>
    <p:extLst>
      <p:ext uri="{BB962C8B-B14F-4D97-AF65-F5344CB8AC3E}">
        <p14:creationId xmlns:p14="http://schemas.microsoft.com/office/powerpoint/2010/main" val="28055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869195" y="701172"/>
            <a:ext cx="5205035" cy="3428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defRPr/>
            </a:pPr>
            <a:endParaRPr lang="zh-CN" altLang="en-US" sz="1800">
              <a:solidFill>
                <a:prstClr val="white"/>
              </a:solidFill>
              <a:latin typeface="Arial" panose="020B0604020202090204"/>
              <a:ea typeface="微软雅黑"/>
            </a:endParaRPr>
          </a:p>
        </p:txBody>
      </p:sp>
      <p:sp>
        <p:nvSpPr>
          <p:cNvPr id="3" name="矩形 2"/>
          <p:cNvSpPr/>
          <p:nvPr/>
        </p:nvSpPr>
        <p:spPr>
          <a:xfrm>
            <a:off x="858308" y="275111"/>
            <a:ext cx="309880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1 </a:t>
            </a:r>
            <a:r>
              <a:rPr lang="zh-CN" altLang="en-US" sz="2100" b="1" dirty="0">
                <a:solidFill>
                  <a:prstClr val="black"/>
                </a:solidFill>
                <a:latin typeface="黑体" panose="02010609060101010101" pitchFamily="49" charset="-122"/>
                <a:ea typeface="黑体" panose="02010609060101010101" pitchFamily="49" charset="-122"/>
              </a:rPr>
              <a:t>大数据时代的网络数据</a:t>
            </a:r>
          </a:p>
        </p:txBody>
      </p:sp>
      <p:sp>
        <p:nvSpPr>
          <p:cNvPr id="4" name="矩形 3"/>
          <p:cNvSpPr/>
          <p:nvPr/>
        </p:nvSpPr>
        <p:spPr>
          <a:xfrm>
            <a:off x="561115" y="876595"/>
            <a:ext cx="3564573" cy="344170"/>
          </a:xfrm>
          <a:prstGeom prst="rect">
            <a:avLst/>
          </a:prstGeom>
        </p:spPr>
        <p:txBody>
          <a:bodyPr wrap="square" lIns="68579" tIns="34289" rIns="68579" bIns="34289">
            <a:spAutoFit/>
          </a:bodyPr>
          <a:lstStyle/>
          <a:p>
            <a:pPr defTabSz="685165">
              <a:defRPr/>
            </a:pPr>
            <a:r>
              <a:rPr lang="zh-CN" altLang="en-US" sz="1800" dirty="0">
                <a:solidFill>
                  <a:srgbClr val="FF0000"/>
                </a:solidFill>
                <a:latin typeface="黑体" panose="02010609060101010101" pitchFamily="49" charset="-122"/>
                <a:ea typeface="黑体" panose="02010609060101010101" pitchFamily="49" charset="-122"/>
              </a:rPr>
              <a:t>  快速（Velocity）</a:t>
            </a:r>
          </a:p>
        </p:txBody>
      </p:sp>
      <p:sp>
        <p:nvSpPr>
          <p:cNvPr id="5" name="矩形 1"/>
          <p:cNvSpPr/>
          <p:nvPr/>
        </p:nvSpPr>
        <p:spPr>
          <a:xfrm>
            <a:off x="822960" y="1346835"/>
            <a:ext cx="7870190" cy="46037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生成和处理数据高速，数据流巨大持续。</a:t>
            </a:r>
          </a:p>
        </p:txBody>
      </p:sp>
      <p:pic>
        <p:nvPicPr>
          <p:cNvPr id="6" name="图片 12" descr="/Users/AlexChen/Downloads/v2-e96d15867a4abe342ba12c916771701a_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371600" y="1873885"/>
            <a:ext cx="6235065" cy="1396365"/>
          </a:xfrm>
          <a:prstGeom prst="rect">
            <a:avLst/>
          </a:prstGeom>
          <a:noFill/>
          <a:ln>
            <a:noFill/>
          </a:ln>
        </p:spPr>
      </p:pic>
      <p:pic>
        <p:nvPicPr>
          <p:cNvPr id="7" name="图片 13" descr="/Users/AlexChen/Downloads/v2-625342a1361300dbb50d35963969d80b_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371600" y="3270250"/>
            <a:ext cx="6240145" cy="1397635"/>
          </a:xfrm>
          <a:prstGeom prst="rect">
            <a:avLst/>
          </a:prstGeom>
          <a:noFill/>
          <a:ln>
            <a:noFill/>
          </a:ln>
        </p:spPr>
      </p:pic>
    </p:spTree>
    <p:extLst>
      <p:ext uri="{BB962C8B-B14F-4D97-AF65-F5344CB8AC3E}">
        <p14:creationId xmlns:p14="http://schemas.microsoft.com/office/powerpoint/2010/main" val="28055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309880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1 </a:t>
            </a:r>
            <a:r>
              <a:rPr lang="zh-CN" altLang="en-US" sz="2100" b="1" dirty="0">
                <a:solidFill>
                  <a:prstClr val="black"/>
                </a:solidFill>
                <a:latin typeface="黑体" panose="02010609060101010101" pitchFamily="49" charset="-122"/>
                <a:ea typeface="黑体" panose="02010609060101010101" pitchFamily="49" charset="-122"/>
              </a:rPr>
              <a:t>大数据时代的网络数据</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传统数据采集方式面临的挑战</a:t>
            </a:r>
          </a:p>
        </p:txBody>
      </p:sp>
      <p:sp>
        <p:nvSpPr>
          <p:cNvPr id="4" name="矩形 1"/>
          <p:cNvSpPr/>
          <p:nvPr/>
        </p:nvSpPr>
        <p:spPr>
          <a:xfrm>
            <a:off x="822960" y="1346835"/>
            <a:ext cx="7870190" cy="1753235"/>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    随着信息技术的发展，数据的爆炸式增长、复杂多样、快速持续，对传统的数据采集、存储、管理方法都提出新的挑战。传统的数据采集来源单一，一般通过关系型数据库和并行数据仓库进行处理，数据采集、存储、管理、分析工具已无法满足大数据处理分析的基本需求。</a:t>
            </a:r>
          </a:p>
        </p:txBody>
      </p:sp>
    </p:spTree>
    <p:extLst>
      <p:ext uri="{BB962C8B-B14F-4D97-AF65-F5344CB8AC3E}">
        <p14:creationId xmlns:p14="http://schemas.microsoft.com/office/powerpoint/2010/main" val="800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3366135" cy="389890"/>
          </a:xfrm>
          <a:prstGeom prst="rect">
            <a:avLst/>
          </a:prstGeom>
        </p:spPr>
        <p:txBody>
          <a:bodyPr wrap="none" lIns="68579" tIns="34289" rIns="68579" bIns="34289">
            <a:spAutoFit/>
          </a:bodyPr>
          <a:lstStyle/>
          <a:p>
            <a:pPr algn="l" defTabSz="685165">
              <a:defRPr/>
            </a:pPr>
            <a:r>
              <a:rPr lang="en-US" altLang="zh-CN" sz="2100" b="1" dirty="0">
                <a:solidFill>
                  <a:prstClr val="black"/>
                </a:solidFill>
                <a:latin typeface="黑体" panose="02010609060101010101" pitchFamily="49" charset="-122"/>
                <a:ea typeface="黑体" panose="02010609060101010101" pitchFamily="49" charset="-122"/>
              </a:rPr>
              <a:t>2 </a:t>
            </a:r>
            <a:r>
              <a:rPr lang="zh-CN" altLang="en-US" sz="2100" b="1" dirty="0">
                <a:solidFill>
                  <a:prstClr val="black"/>
                </a:solidFill>
                <a:latin typeface="黑体" panose="02010609060101010101" pitchFamily="49" charset="-122"/>
                <a:ea typeface="黑体" panose="02010609060101010101" pitchFamily="49" charset="-122"/>
              </a:rPr>
              <a:t>网络数据的信息采集来源</a:t>
            </a:r>
          </a:p>
        </p:txBody>
      </p:sp>
      <p:sp>
        <p:nvSpPr>
          <p:cNvPr id="3" name="矩形 2"/>
          <p:cNvSpPr/>
          <p:nvPr/>
        </p:nvSpPr>
        <p:spPr>
          <a:xfrm>
            <a:off x="1539240" y="2280920"/>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搜索引擎</a:t>
            </a:r>
          </a:p>
        </p:txBody>
      </p:sp>
      <p:pic>
        <p:nvPicPr>
          <p:cNvPr id="4" name="图片 3" descr="sousuoyinqing"/>
          <p:cNvPicPr>
            <a:picLocks noChangeAspect="1"/>
          </p:cNvPicPr>
          <p:nvPr/>
        </p:nvPicPr>
        <p:blipFill>
          <a:blip r:embed="rId3"/>
          <a:stretch>
            <a:fillRect/>
          </a:stretch>
        </p:blipFill>
        <p:spPr>
          <a:xfrm>
            <a:off x="1831340" y="1099185"/>
            <a:ext cx="1080000" cy="1080000"/>
          </a:xfrm>
          <a:prstGeom prst="rect">
            <a:avLst/>
          </a:prstGeom>
        </p:spPr>
      </p:pic>
      <p:pic>
        <p:nvPicPr>
          <p:cNvPr id="5" name="图片 4" descr="suyaniconchanpinleibufenzuodaohangbufen84"/>
          <p:cNvPicPr>
            <a:picLocks noChangeAspect="1"/>
          </p:cNvPicPr>
          <p:nvPr/>
        </p:nvPicPr>
        <p:blipFill>
          <a:blip r:embed="rId4"/>
          <a:stretch>
            <a:fillRect/>
          </a:stretch>
        </p:blipFill>
        <p:spPr>
          <a:xfrm>
            <a:off x="4103370" y="1099185"/>
            <a:ext cx="1080000" cy="1080000"/>
          </a:xfrm>
          <a:prstGeom prst="rect">
            <a:avLst/>
          </a:prstGeom>
        </p:spPr>
      </p:pic>
      <p:pic>
        <p:nvPicPr>
          <p:cNvPr id="6" name="图片 5" descr="wangluopachong"/>
          <p:cNvPicPr>
            <a:picLocks noChangeAspect="1"/>
          </p:cNvPicPr>
          <p:nvPr/>
        </p:nvPicPr>
        <p:blipFill>
          <a:blip r:embed="rId5"/>
          <a:stretch>
            <a:fillRect/>
          </a:stretch>
        </p:blipFill>
        <p:spPr>
          <a:xfrm>
            <a:off x="6332855" y="1099185"/>
            <a:ext cx="1080000" cy="1080000"/>
          </a:xfrm>
          <a:prstGeom prst="rect">
            <a:avLst/>
          </a:prstGeom>
        </p:spPr>
      </p:pic>
      <p:pic>
        <p:nvPicPr>
          <p:cNvPr id="7" name="图片 6" descr="_shujukaifangpingtailogo"/>
          <p:cNvPicPr>
            <a:picLocks noChangeAspect="1"/>
          </p:cNvPicPr>
          <p:nvPr/>
        </p:nvPicPr>
        <p:blipFill>
          <a:blip r:embed="rId6"/>
          <a:stretch>
            <a:fillRect/>
          </a:stretch>
        </p:blipFill>
        <p:spPr>
          <a:xfrm>
            <a:off x="2931795" y="3073400"/>
            <a:ext cx="1241069" cy="1080000"/>
          </a:xfrm>
          <a:prstGeom prst="rect">
            <a:avLst/>
          </a:prstGeom>
        </p:spPr>
      </p:pic>
      <p:pic>
        <p:nvPicPr>
          <p:cNvPr id="8" name="图片 7" descr="API"/>
          <p:cNvPicPr>
            <a:picLocks noChangeAspect="1"/>
          </p:cNvPicPr>
          <p:nvPr/>
        </p:nvPicPr>
        <p:blipFill>
          <a:blip r:embed="rId7"/>
          <a:stretch>
            <a:fillRect/>
          </a:stretch>
        </p:blipFill>
        <p:spPr>
          <a:xfrm>
            <a:off x="858520" y="3073400"/>
            <a:ext cx="1080000" cy="1080000"/>
          </a:xfrm>
          <a:prstGeom prst="rect">
            <a:avLst/>
          </a:prstGeom>
        </p:spPr>
      </p:pic>
      <p:pic>
        <p:nvPicPr>
          <p:cNvPr id="9" name="图片 8" descr="dashujujiaoyi"/>
          <p:cNvPicPr>
            <a:picLocks noChangeAspect="1"/>
          </p:cNvPicPr>
          <p:nvPr/>
        </p:nvPicPr>
        <p:blipFill>
          <a:blip r:embed="rId8"/>
          <a:stretch>
            <a:fillRect/>
          </a:stretch>
        </p:blipFill>
        <p:spPr>
          <a:xfrm>
            <a:off x="5161280" y="3073400"/>
            <a:ext cx="1080000" cy="1080000"/>
          </a:xfrm>
          <a:prstGeom prst="rect">
            <a:avLst/>
          </a:prstGeom>
        </p:spPr>
      </p:pic>
      <p:pic>
        <p:nvPicPr>
          <p:cNvPr id="10" name="图片 9" descr="icon-test"/>
          <p:cNvPicPr>
            <a:picLocks noChangeAspect="1"/>
          </p:cNvPicPr>
          <p:nvPr/>
        </p:nvPicPr>
        <p:blipFill>
          <a:blip r:embed="rId9"/>
          <a:stretch>
            <a:fillRect/>
          </a:stretch>
        </p:blipFill>
        <p:spPr>
          <a:xfrm>
            <a:off x="7212965" y="3073400"/>
            <a:ext cx="1080000" cy="1080000"/>
          </a:xfrm>
          <a:prstGeom prst="rect">
            <a:avLst/>
          </a:prstGeom>
        </p:spPr>
      </p:pic>
      <p:sp>
        <p:nvSpPr>
          <p:cNvPr id="11" name="矩形 10"/>
          <p:cNvSpPr/>
          <p:nvPr/>
        </p:nvSpPr>
        <p:spPr>
          <a:xfrm>
            <a:off x="2719705" y="4153535"/>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数据开放平台</a:t>
            </a:r>
          </a:p>
        </p:txBody>
      </p:sp>
      <p:sp>
        <p:nvSpPr>
          <p:cNvPr id="12" name="矩形 11"/>
          <p:cNvSpPr/>
          <p:nvPr/>
        </p:nvSpPr>
        <p:spPr>
          <a:xfrm>
            <a:off x="6920865" y="4170045"/>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科学研究</a:t>
            </a:r>
          </a:p>
        </p:txBody>
      </p:sp>
      <p:sp>
        <p:nvSpPr>
          <p:cNvPr id="13" name="矩形 12"/>
          <p:cNvSpPr/>
          <p:nvPr/>
        </p:nvSpPr>
        <p:spPr>
          <a:xfrm>
            <a:off x="3811270" y="2280920"/>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数据库</a:t>
            </a:r>
          </a:p>
        </p:txBody>
      </p:sp>
      <p:sp>
        <p:nvSpPr>
          <p:cNvPr id="14" name="矩形 13"/>
          <p:cNvSpPr/>
          <p:nvPr/>
        </p:nvSpPr>
        <p:spPr>
          <a:xfrm>
            <a:off x="6040755" y="2280920"/>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网络爬虫</a:t>
            </a:r>
          </a:p>
        </p:txBody>
      </p:sp>
      <p:sp>
        <p:nvSpPr>
          <p:cNvPr id="15" name="矩形 14"/>
          <p:cNvSpPr/>
          <p:nvPr/>
        </p:nvSpPr>
        <p:spPr>
          <a:xfrm>
            <a:off x="4869180" y="4153535"/>
            <a:ext cx="1664970" cy="344170"/>
          </a:xfrm>
          <a:prstGeom prst="rect">
            <a:avLst/>
          </a:prstGeom>
        </p:spPr>
        <p:txBody>
          <a:bodyPr wrap="square" lIns="68579" tIns="34289" rIns="68579" bIns="34289">
            <a:spAutoFit/>
          </a:bodyPr>
          <a:lstStyle/>
          <a:p>
            <a:pPr algn="ctr" defTabSz="685165">
              <a:defRPr/>
            </a:pPr>
            <a:r>
              <a:rPr lang="zh-CN" altLang="en-US" sz="1800" dirty="0">
                <a:solidFill>
                  <a:schemeClr val="tx1"/>
                </a:solidFill>
                <a:latin typeface="黑体" panose="02010609060101010101" pitchFamily="49" charset="-122"/>
                <a:ea typeface="黑体" panose="02010609060101010101" pitchFamily="49" charset="-122"/>
              </a:rPr>
              <a:t>数据交易平台</a:t>
            </a:r>
          </a:p>
        </p:txBody>
      </p:sp>
      <p:sp>
        <p:nvSpPr>
          <p:cNvPr id="16" name="矩形 15"/>
          <p:cNvSpPr/>
          <p:nvPr/>
        </p:nvSpPr>
        <p:spPr>
          <a:xfrm>
            <a:off x="577215" y="4170045"/>
            <a:ext cx="1664970" cy="344170"/>
          </a:xfrm>
          <a:prstGeom prst="rect">
            <a:avLst/>
          </a:prstGeom>
        </p:spPr>
        <p:txBody>
          <a:bodyPr wrap="square" lIns="68579" tIns="34289" rIns="68579" bIns="34289">
            <a:spAutoFit/>
          </a:bodyPr>
          <a:lstStyle/>
          <a:p>
            <a:pPr algn="ctr" defTabSz="685165">
              <a:defRPr/>
            </a:pPr>
            <a:r>
              <a:rPr lang="en-US" altLang="zh-CN" sz="1800" dirty="0">
                <a:solidFill>
                  <a:schemeClr val="tx1"/>
                </a:solidFill>
                <a:latin typeface="黑体" panose="02010609060101010101" pitchFamily="49" charset="-122"/>
                <a:ea typeface="黑体" panose="02010609060101010101" pitchFamily="49" charset="-122"/>
              </a:rPr>
              <a:t>API</a:t>
            </a:r>
          </a:p>
        </p:txBody>
      </p:sp>
    </p:spTree>
    <p:extLst>
      <p:ext uri="{BB962C8B-B14F-4D97-AF65-F5344CB8AC3E}">
        <p14:creationId xmlns:p14="http://schemas.microsoft.com/office/powerpoint/2010/main" val="800856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79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3 </a:t>
            </a:r>
            <a:r>
              <a:rPr lang="zh-CN" altLang="en-US" sz="2100" b="1" dirty="0">
                <a:solidFill>
                  <a:prstClr val="black"/>
                </a:solidFill>
                <a:latin typeface="黑体" panose="02010609060101010101" pitchFamily="49" charset="-122"/>
                <a:ea typeface="黑体" panose="02010609060101010101" pitchFamily="49" charset="-122"/>
              </a:rPr>
              <a:t>网络爬虫</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定义</a:t>
            </a:r>
          </a:p>
        </p:txBody>
      </p:sp>
      <p:sp>
        <p:nvSpPr>
          <p:cNvPr id="4" name="矩形 1"/>
          <p:cNvSpPr/>
          <p:nvPr/>
        </p:nvSpPr>
        <p:spPr>
          <a:xfrm>
            <a:off x="822960" y="1346835"/>
            <a:ext cx="7870190" cy="2584450"/>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网络爬虫（Web Spider/Crawler）是一个自动获取网页信息的计算机程序，是搜索引擎的重要组成部分。如果把互联网比作蜘蛛网，那网络爬虫就是在这张网络游走爬行的蜘蛛（Spider），其像爬行者（Crawler）一样在网络空间按照一定的规则获取信息。</a:t>
            </a:r>
          </a:p>
          <a:p>
            <a:pPr algn="l">
              <a:lnSpc>
                <a:spcPct val="150000"/>
              </a:lnSpc>
            </a:pPr>
            <a:endParaRPr lang="zh-CN" altLang="en-US" sz="1800" dirty="0">
              <a:solidFill>
                <a:srgbClr val="000000"/>
              </a:solidFill>
              <a:latin typeface="微软雅黑" charset="-122"/>
              <a:ea typeface="微软雅黑" charset="-122"/>
              <a:sym typeface="微软雅黑" charset="-122"/>
            </a:endParaRPr>
          </a:p>
          <a:p>
            <a:pPr algn="l">
              <a:lnSpc>
                <a:spcPct val="150000"/>
              </a:lnSpc>
            </a:pPr>
            <a:r>
              <a:rPr lang="zh-CN" altLang="en-US" sz="1800" dirty="0">
                <a:solidFill>
                  <a:srgbClr val="000000"/>
                </a:solidFill>
                <a:latin typeface="微软雅黑" charset="-122"/>
                <a:ea typeface="微软雅黑" charset="-122"/>
                <a:sym typeface="微软雅黑" charset="-122"/>
              </a:rPr>
              <a:t>网络爬虫的技术框架主要由控制器，解析器，资源库三部分组成。</a:t>
            </a:r>
          </a:p>
        </p:txBody>
      </p:sp>
    </p:spTree>
    <p:extLst>
      <p:ext uri="{BB962C8B-B14F-4D97-AF65-F5344CB8AC3E}">
        <p14:creationId xmlns:p14="http://schemas.microsoft.com/office/powerpoint/2010/main" val="800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79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3 </a:t>
            </a:r>
            <a:r>
              <a:rPr lang="zh-CN" altLang="en-US" sz="2100" b="1" dirty="0">
                <a:solidFill>
                  <a:prstClr val="black"/>
                </a:solidFill>
                <a:latin typeface="黑体" panose="02010609060101010101" pitchFamily="49" charset="-122"/>
                <a:ea typeface="黑体" panose="02010609060101010101" pitchFamily="49" charset="-122"/>
              </a:rPr>
              <a:t>网络爬虫</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类型</a:t>
            </a:r>
          </a:p>
        </p:txBody>
      </p:sp>
      <p:sp>
        <p:nvSpPr>
          <p:cNvPr id="4" name="矩形 1"/>
          <p:cNvSpPr/>
          <p:nvPr/>
        </p:nvSpPr>
        <p:spPr>
          <a:xfrm>
            <a:off x="822960" y="1292225"/>
            <a:ext cx="7870190" cy="3330575"/>
          </a:xfrm>
          <a:prstGeom prst="rect">
            <a:avLst/>
          </a:prstGeom>
          <a:noFill/>
          <a:ln w="9525">
            <a:noFill/>
          </a:ln>
        </p:spPr>
        <p:txBody>
          <a:bodyPr wrap="square">
            <a:spAutoFit/>
          </a:bodyPr>
          <a:lstStyle/>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通用网络爬虫</a:t>
            </a:r>
            <a:r>
              <a:rPr lang="zh-CN" altLang="en-US" sz="1600">
                <a:solidFill>
                  <a:srgbClr val="000000"/>
                </a:solidFill>
                <a:latin typeface="微软雅黑" charset="-122"/>
                <a:ea typeface="微软雅黑" charset="-122"/>
                <a:sym typeface="微软雅黑" charset="-122"/>
              </a:rPr>
              <a:t>（General Purpose Web Crawler），用于搜索广泛主题，在搜索引擎中具有重要的应用价值。</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聚焦网络爬虫</a:t>
            </a:r>
            <a:r>
              <a:rPr lang="zh-CN" altLang="en-US" sz="1600">
                <a:solidFill>
                  <a:srgbClr val="000000"/>
                </a:solidFill>
                <a:latin typeface="微软雅黑" charset="-122"/>
                <a:ea typeface="微软雅黑" charset="-122"/>
                <a:sym typeface="微软雅黑" charset="-122"/>
              </a:rPr>
              <a:t>（Focused Crawler），又称主题网络爬虫（Topical Crawler），程序过滤与主题无关的链接，只抓取与主题相关的页面信息。</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增量式网络爬虫</a:t>
            </a:r>
            <a:r>
              <a:rPr lang="zh-CN" altLang="en-US" sz="1600">
                <a:solidFill>
                  <a:srgbClr val="000000"/>
                </a:solidFill>
                <a:latin typeface="微软雅黑" charset="-122"/>
                <a:ea typeface="微软雅黑" charset="-122"/>
                <a:sym typeface="微软雅黑" charset="-122"/>
              </a:rPr>
              <a:t>（Incremental Web Crawler），程序对采取增量式地抓取新产生的页面或更新已变化的页面，并不重新遍历未发生变化的页面。</a:t>
            </a:r>
          </a:p>
          <a:p>
            <a:pPr algn="l">
              <a:lnSpc>
                <a:spcPct val="130000"/>
              </a:lnSpc>
              <a:spcBef>
                <a:spcPts val="0"/>
              </a:spcBef>
              <a:spcAft>
                <a:spcPts val="0"/>
              </a:spcAft>
            </a:pPr>
            <a:endParaRPr lang="zh-CN" altLang="en-US" sz="600">
              <a:solidFill>
                <a:srgbClr val="000000"/>
              </a:solidFill>
              <a:latin typeface="微软雅黑" charset="-122"/>
              <a:ea typeface="微软雅黑" charset="-122"/>
              <a:sym typeface="微软雅黑" charset="-122"/>
            </a:endParaRPr>
          </a:p>
          <a:p>
            <a:pPr algn="l">
              <a:lnSpc>
                <a:spcPct val="130000"/>
              </a:lnSpc>
              <a:spcBef>
                <a:spcPts val="0"/>
              </a:spcBef>
              <a:spcAft>
                <a:spcPts val="0"/>
              </a:spcAft>
            </a:pPr>
            <a:r>
              <a:rPr lang="zh-CN" altLang="en-US" sz="1600" b="1">
                <a:solidFill>
                  <a:srgbClr val="000000"/>
                </a:solidFill>
                <a:latin typeface="微软雅黑" charset="-122"/>
                <a:ea typeface="微软雅黑" charset="-122"/>
                <a:sym typeface="微软雅黑" charset="-122"/>
              </a:rPr>
              <a:t>深层网络爬虫</a:t>
            </a:r>
            <a:r>
              <a:rPr lang="zh-CN" altLang="en-US" sz="1600">
                <a:solidFill>
                  <a:srgbClr val="000000"/>
                </a:solidFill>
                <a:latin typeface="微软雅黑" charset="-122"/>
                <a:ea typeface="微软雅黑" charset="-122"/>
                <a:sym typeface="微软雅黑" charset="-122"/>
              </a:rPr>
              <a:t>（Deep Web Crawler），深层页面是指无法通过静态链接获取、存储在后台数据库、通过接口才能获得信息资源的Web页面，与可通过超链接获取信息、静态的表层网页相区别。</a:t>
            </a:r>
          </a:p>
        </p:txBody>
      </p:sp>
    </p:spTree>
    <p:extLst>
      <p:ext uri="{BB962C8B-B14F-4D97-AF65-F5344CB8AC3E}">
        <p14:creationId xmlns:p14="http://schemas.microsoft.com/office/powerpoint/2010/main" val="800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790" cy="389890"/>
          </a:xfrm>
          <a:prstGeom prst="rect">
            <a:avLst/>
          </a:prstGeom>
        </p:spPr>
        <p:txBody>
          <a:bodyPr wrap="none" lIns="68579" tIns="34289" rIns="68579" bIns="34289">
            <a:spAutoFit/>
          </a:bodyPr>
          <a:lstStyle/>
          <a:p>
            <a:pPr defTabSz="685165">
              <a:defRPr/>
            </a:pPr>
            <a:r>
              <a:rPr lang="en-US" altLang="zh-CN" sz="2100" b="1" dirty="0">
                <a:solidFill>
                  <a:prstClr val="black"/>
                </a:solidFill>
                <a:latin typeface="黑体" panose="02010609060101010101" pitchFamily="49" charset="-122"/>
                <a:ea typeface="黑体" panose="02010609060101010101" pitchFamily="49" charset="-122"/>
              </a:rPr>
              <a:t>3 </a:t>
            </a:r>
            <a:r>
              <a:rPr lang="zh-CN" altLang="en-US" sz="2100" b="1" dirty="0">
                <a:solidFill>
                  <a:prstClr val="black"/>
                </a:solidFill>
                <a:latin typeface="黑体" panose="02010609060101010101" pitchFamily="49" charset="-122"/>
                <a:ea typeface="黑体" panose="02010609060101010101" pitchFamily="49" charset="-122"/>
              </a:rPr>
              <a:t>网络爬虫</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著名的爬虫体系结构</a:t>
            </a:r>
          </a:p>
        </p:txBody>
      </p:sp>
      <p:sp>
        <p:nvSpPr>
          <p:cNvPr id="4" name="矩形 1"/>
          <p:cNvSpPr/>
          <p:nvPr/>
        </p:nvSpPr>
        <p:spPr>
          <a:xfrm>
            <a:off x="822960" y="1346835"/>
            <a:ext cx="7870190" cy="1623906"/>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目前，最成功的分布式 Web网络爬虫系统主要应用在互联网公司中（如搜索引擎公司）。著名网络爬虫有RBSE、WebCrawler、World Wide Web Worm、Mercator、UbiCrawler、WebFountain和 Google Crawler。</a:t>
            </a:r>
          </a:p>
          <a:p>
            <a:pPr algn="l">
              <a:lnSpc>
                <a:spcPct val="150000"/>
              </a:lnSpc>
            </a:pPr>
            <a:endParaRPr lang="zh-CN" altLang="en-US" sz="1400" dirty="0">
              <a:solidFill>
                <a:srgbClr val="000000"/>
              </a:solidFill>
              <a:latin typeface="微软雅黑" charset="-122"/>
              <a:ea typeface="微软雅黑" charset="-122"/>
              <a:sym typeface="微软雅黑" charset="-122"/>
            </a:endParaRPr>
          </a:p>
        </p:txBody>
      </p:sp>
    </p:spTree>
    <p:extLst>
      <p:ext uri="{BB962C8B-B14F-4D97-AF65-F5344CB8AC3E}">
        <p14:creationId xmlns:p14="http://schemas.microsoft.com/office/powerpoint/2010/main" val="800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954E8B-A80A-4911-A233-676AD0F100D2}"/>
              </a:ext>
            </a:extLst>
          </p:cNvPr>
          <p:cNvSpPr>
            <a:spLocks noGrp="1"/>
          </p:cNvSpPr>
          <p:nvPr>
            <p:ph type="sldNum" sz="quarter" idx="12"/>
          </p:nvPr>
        </p:nvSpPr>
        <p:spPr/>
        <p:txBody>
          <a:bodyPr/>
          <a:lstStyle/>
          <a:p>
            <a:pPr>
              <a:defRPr/>
            </a:pPr>
            <a:fld id="{2C69FBB6-E99C-45BC-A8D0-F20B296B0ADB}" type="slidenum">
              <a:rPr lang="zh-CN" altLang="en-US" smtClean="0"/>
              <a:pPr>
                <a:defRPr/>
              </a:pPr>
              <a:t>9</a:t>
            </a:fld>
            <a:endParaRPr lang="zh-CN" altLang="en-US" dirty="0"/>
          </a:p>
        </p:txBody>
      </p:sp>
      <p:sp>
        <p:nvSpPr>
          <p:cNvPr id="3" name="矩形 2">
            <a:extLst>
              <a:ext uri="{FF2B5EF4-FFF2-40B4-BE49-F238E27FC236}">
                <a16:creationId xmlns:a16="http://schemas.microsoft.com/office/drawing/2014/main" id="{339DEB19-2A6B-4E58-87EB-50AA223A0230}"/>
              </a:ext>
            </a:extLst>
          </p:cNvPr>
          <p:cNvSpPr/>
          <p:nvPr/>
        </p:nvSpPr>
        <p:spPr>
          <a:xfrm>
            <a:off x="375968" y="195486"/>
            <a:ext cx="2171105" cy="392413"/>
          </a:xfrm>
          <a:prstGeom prst="rect">
            <a:avLst/>
          </a:prstGeom>
        </p:spPr>
        <p:txBody>
          <a:bodyPr wrap="none" lIns="68579" tIns="34289" rIns="68579" bIns="34289">
            <a:spAutoFit/>
          </a:bodyPr>
          <a:lstStyle/>
          <a:p>
            <a:pPr defTabSz="685783"/>
            <a:r>
              <a:rPr lang="zh-CN" altLang="zh-CN" sz="2100" b="1" dirty="0">
                <a:solidFill>
                  <a:prstClr val="black"/>
                </a:solidFill>
                <a:latin typeface="黑体" panose="02010609060101010101" pitchFamily="49" charset="-122"/>
                <a:ea typeface="黑体" panose="02010609060101010101" pitchFamily="49" charset="-122"/>
              </a:rPr>
              <a:t>（</a:t>
            </a:r>
            <a:r>
              <a:rPr lang="en-US" altLang="zh-CN" sz="2100" b="1" dirty="0">
                <a:solidFill>
                  <a:prstClr val="black"/>
                </a:solidFill>
                <a:latin typeface="黑体" panose="02010609060101010101" pitchFamily="49" charset="-122"/>
                <a:ea typeface="黑体" panose="02010609060101010101" pitchFamily="49" charset="-122"/>
              </a:rPr>
              <a:t>2</a:t>
            </a:r>
            <a:r>
              <a:rPr lang="zh-CN" altLang="zh-CN" sz="2100" b="1" dirty="0">
                <a:solidFill>
                  <a:prstClr val="black"/>
                </a:solidFill>
                <a:latin typeface="黑体" panose="02010609060101010101" pitchFamily="49" charset="-122"/>
                <a:ea typeface="黑体" panose="02010609060101010101" pitchFamily="49" charset="-122"/>
              </a:rPr>
              <a:t>）文献信息源</a:t>
            </a:r>
          </a:p>
        </p:txBody>
      </p:sp>
      <p:sp>
        <p:nvSpPr>
          <p:cNvPr id="4" name="矩形 3">
            <a:extLst>
              <a:ext uri="{FF2B5EF4-FFF2-40B4-BE49-F238E27FC236}">
                <a16:creationId xmlns:a16="http://schemas.microsoft.com/office/drawing/2014/main" id="{5102CC80-6FAC-4874-970E-A88D78645903}"/>
              </a:ext>
            </a:extLst>
          </p:cNvPr>
          <p:cNvSpPr/>
          <p:nvPr/>
        </p:nvSpPr>
        <p:spPr>
          <a:xfrm>
            <a:off x="611560" y="1059582"/>
            <a:ext cx="7776864" cy="400110"/>
          </a:xfrm>
          <a:prstGeom prst="rect">
            <a:avLst/>
          </a:prstGeom>
        </p:spPr>
        <p:txBody>
          <a:bodyPr wrap="square">
            <a:spAutoFit/>
          </a:bodyPr>
          <a:lstStyle/>
          <a:p>
            <a:r>
              <a:rPr lang="zh-CN" altLang="zh-CN" sz="2000" b="1" dirty="0">
                <a:ea typeface="等线" panose="02010600030101010101" pitchFamily="2" charset="-122"/>
                <a:cs typeface="Times New Roman" panose="02020603050405020304" pitchFamily="18" charset="0"/>
              </a:rPr>
              <a:t>文献是记录有人类精神信息的、便于存贮或传递的人工固态附载物。</a:t>
            </a:r>
            <a:endParaRPr lang="zh-CN" altLang="en-US" b="1" dirty="0"/>
          </a:p>
        </p:txBody>
      </p:sp>
      <p:graphicFrame>
        <p:nvGraphicFramePr>
          <p:cNvPr id="5" name="图示 4">
            <a:extLst>
              <a:ext uri="{FF2B5EF4-FFF2-40B4-BE49-F238E27FC236}">
                <a16:creationId xmlns:a16="http://schemas.microsoft.com/office/drawing/2014/main" id="{B82BF052-86C6-4A43-B436-942DEA23E837}"/>
              </a:ext>
            </a:extLst>
          </p:cNvPr>
          <p:cNvGraphicFramePr/>
          <p:nvPr>
            <p:extLst>
              <p:ext uri="{D42A27DB-BD31-4B8C-83A1-F6EECF244321}">
                <p14:modId xmlns:p14="http://schemas.microsoft.com/office/powerpoint/2010/main" val="290631444"/>
              </p:ext>
            </p:extLst>
          </p:nvPr>
        </p:nvGraphicFramePr>
        <p:xfrm>
          <a:off x="611560" y="1851670"/>
          <a:ext cx="7776864" cy="756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E42106D0-0595-498D-995C-9E66591C5D7A}"/>
              </a:ext>
            </a:extLst>
          </p:cNvPr>
          <p:cNvSpPr txBox="1"/>
          <p:nvPr/>
        </p:nvSpPr>
        <p:spPr>
          <a:xfrm>
            <a:off x="3656356" y="2736122"/>
            <a:ext cx="2160240" cy="461665"/>
          </a:xfrm>
          <a:prstGeom prst="rect">
            <a:avLst/>
          </a:prstGeom>
          <a:noFill/>
        </p:spPr>
        <p:txBody>
          <a:bodyPr wrap="square" rtlCol="0">
            <a:spAutoFit/>
          </a:bodyPr>
          <a:lstStyle/>
          <a:p>
            <a:r>
              <a:rPr lang="zh-CN" altLang="en-US" sz="2400" dirty="0"/>
              <a:t>文献四要素</a:t>
            </a:r>
          </a:p>
        </p:txBody>
      </p:sp>
    </p:spTree>
    <p:extLst>
      <p:ext uri="{BB962C8B-B14F-4D97-AF65-F5344CB8AC3E}">
        <p14:creationId xmlns:p14="http://schemas.microsoft.com/office/powerpoint/2010/main" val="1165288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790" cy="389890"/>
          </a:xfrm>
          <a:prstGeom prst="rect">
            <a:avLst/>
          </a:prstGeom>
        </p:spPr>
        <p:txBody>
          <a:bodyPr wrap="none" lIns="68579" tIns="34289" rIns="68579" bIns="34289">
            <a:spAutoFit/>
          </a:bodyPr>
          <a:lstStyle/>
          <a:p>
            <a:pPr algn="l" defTabSz="685165">
              <a:defRPr/>
            </a:pPr>
            <a:r>
              <a:rPr lang="en-US" altLang="zh-CN" sz="2100" b="1" dirty="0">
                <a:solidFill>
                  <a:prstClr val="black"/>
                </a:solidFill>
                <a:latin typeface="黑体" panose="02010609060101010101" pitchFamily="49" charset="-122"/>
                <a:ea typeface="黑体" panose="02010609060101010101" pitchFamily="49" charset="-122"/>
              </a:rPr>
              <a:t>4 </a:t>
            </a:r>
            <a:r>
              <a:rPr lang="zh-CN" altLang="en-US" sz="2100" b="1" dirty="0">
                <a:solidFill>
                  <a:prstClr val="black"/>
                </a:solidFill>
                <a:latin typeface="黑体" panose="02010609060101010101" pitchFamily="49" charset="-122"/>
                <a:ea typeface="黑体" panose="02010609060101010101" pitchFamily="49" charset="-122"/>
              </a:rPr>
              <a:t>网络日志</a:t>
            </a:r>
          </a:p>
        </p:txBody>
      </p:sp>
      <p:sp>
        <p:nvSpPr>
          <p:cNvPr id="3" name="矩形 1"/>
          <p:cNvSpPr/>
          <p:nvPr/>
        </p:nvSpPr>
        <p:spPr>
          <a:xfrm>
            <a:off x="899592" y="987574"/>
            <a:ext cx="7870190" cy="1289905"/>
          </a:xfrm>
          <a:prstGeom prst="rect">
            <a:avLst/>
          </a:prstGeom>
          <a:noFill/>
          <a:ln w="9525">
            <a:noFill/>
          </a:ln>
        </p:spPr>
        <p:txBody>
          <a:bodyPr wrap="square">
            <a:spAutoFit/>
          </a:bodyPr>
          <a:lstStyle/>
          <a:p>
            <a:pPr algn="l">
              <a:lnSpc>
                <a:spcPct val="150000"/>
              </a:lnSpc>
            </a:pPr>
            <a:r>
              <a:rPr lang="zh-CN" altLang="en-US" sz="1800" dirty="0">
                <a:solidFill>
                  <a:srgbClr val="000000"/>
                </a:solidFill>
                <a:latin typeface="微软雅黑" charset="-122"/>
                <a:ea typeface="微软雅黑" charset="-122"/>
                <a:sym typeface="微软雅黑" charset="-122"/>
              </a:rPr>
              <a:t>日志数据采集是企业获取海量数据的重要方式，如Hadoop的Chukwa、Cloudera的Flume、Facebook的Scribe、LinkedIn的Kafka、淘宝的Timetunnel等，其通过分布式架构，满足海量数据采集及传输需求。</a:t>
            </a:r>
          </a:p>
        </p:txBody>
      </p:sp>
      <p:pic>
        <p:nvPicPr>
          <p:cNvPr id="4" name="图片 3">
            <a:extLst>
              <a:ext uri="{FF2B5EF4-FFF2-40B4-BE49-F238E27FC236}">
                <a16:creationId xmlns:a16="http://schemas.microsoft.com/office/drawing/2014/main" id="{AAB203DA-A037-4FC6-84C9-0B30ADD364C7}"/>
              </a:ext>
            </a:extLst>
          </p:cNvPr>
          <p:cNvPicPr>
            <a:picLocks noChangeAspect="1"/>
          </p:cNvPicPr>
          <p:nvPr/>
        </p:nvPicPr>
        <p:blipFill>
          <a:blip r:embed="rId3"/>
          <a:stretch>
            <a:fillRect/>
          </a:stretch>
        </p:blipFill>
        <p:spPr>
          <a:xfrm>
            <a:off x="467544" y="2715766"/>
            <a:ext cx="2224251" cy="1615696"/>
          </a:xfrm>
          <a:prstGeom prst="rect">
            <a:avLst/>
          </a:prstGeom>
        </p:spPr>
      </p:pic>
      <p:pic>
        <p:nvPicPr>
          <p:cNvPr id="5" name="图片 4">
            <a:extLst>
              <a:ext uri="{FF2B5EF4-FFF2-40B4-BE49-F238E27FC236}">
                <a16:creationId xmlns:a16="http://schemas.microsoft.com/office/drawing/2014/main" id="{535E67D9-F511-4B64-9659-CB8CE1E070B0}"/>
              </a:ext>
            </a:extLst>
          </p:cNvPr>
          <p:cNvPicPr>
            <a:picLocks noChangeAspect="1"/>
          </p:cNvPicPr>
          <p:nvPr/>
        </p:nvPicPr>
        <p:blipFill>
          <a:blip r:embed="rId4"/>
          <a:stretch>
            <a:fillRect/>
          </a:stretch>
        </p:blipFill>
        <p:spPr>
          <a:xfrm>
            <a:off x="3203848" y="2499742"/>
            <a:ext cx="1947899" cy="1947899"/>
          </a:xfrm>
          <a:prstGeom prst="rect">
            <a:avLst/>
          </a:prstGeom>
        </p:spPr>
      </p:pic>
      <p:pic>
        <p:nvPicPr>
          <p:cNvPr id="6" name="图片 5">
            <a:extLst>
              <a:ext uri="{FF2B5EF4-FFF2-40B4-BE49-F238E27FC236}">
                <a16:creationId xmlns:a16="http://schemas.microsoft.com/office/drawing/2014/main" id="{213C5D33-E031-4A95-96C5-0E8F704A84E2}"/>
              </a:ext>
            </a:extLst>
          </p:cNvPr>
          <p:cNvPicPr>
            <a:picLocks noChangeAspect="1"/>
          </p:cNvPicPr>
          <p:nvPr/>
        </p:nvPicPr>
        <p:blipFill>
          <a:blip r:embed="rId5"/>
          <a:stretch>
            <a:fillRect/>
          </a:stretch>
        </p:blipFill>
        <p:spPr>
          <a:xfrm>
            <a:off x="5796136" y="2355726"/>
            <a:ext cx="2660273" cy="2211710"/>
          </a:xfrm>
          <a:prstGeom prst="rect">
            <a:avLst/>
          </a:prstGeom>
        </p:spPr>
      </p:pic>
    </p:spTree>
    <p:extLst>
      <p:ext uri="{BB962C8B-B14F-4D97-AF65-F5344CB8AC3E}">
        <p14:creationId xmlns:p14="http://schemas.microsoft.com/office/powerpoint/2010/main" val="800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790" cy="389890"/>
          </a:xfrm>
          <a:prstGeom prst="rect">
            <a:avLst/>
          </a:prstGeom>
        </p:spPr>
        <p:txBody>
          <a:bodyPr wrap="none" lIns="68579" tIns="34289" rIns="68579" bIns="34289">
            <a:spAutoFit/>
          </a:bodyPr>
          <a:lstStyle/>
          <a:p>
            <a:pPr algn="l" defTabSz="685165">
              <a:defRPr/>
            </a:pPr>
            <a:r>
              <a:rPr lang="en-US" altLang="zh-CN" sz="2100" b="1" dirty="0">
                <a:solidFill>
                  <a:prstClr val="black"/>
                </a:solidFill>
                <a:latin typeface="黑体" panose="02010609060101010101" pitchFamily="49" charset="-122"/>
                <a:ea typeface="黑体" panose="02010609060101010101" pitchFamily="49" charset="-122"/>
                <a:sym typeface="+mn-ea"/>
              </a:rPr>
              <a:t>4 </a:t>
            </a:r>
            <a:r>
              <a:rPr lang="zh-CN" altLang="en-US" sz="2100" b="1" dirty="0">
                <a:solidFill>
                  <a:prstClr val="black"/>
                </a:solidFill>
                <a:latin typeface="黑体" panose="02010609060101010101" pitchFamily="49" charset="-122"/>
                <a:ea typeface="黑体" panose="02010609060101010101" pitchFamily="49" charset="-122"/>
                <a:sym typeface="+mn-ea"/>
              </a:rPr>
              <a:t>网络日志</a:t>
            </a:r>
            <a:endParaRPr lang="zh-CN" altLang="en-US" sz="2100" b="1" dirty="0">
              <a:solidFill>
                <a:prstClr val="black"/>
              </a:solidFill>
              <a:latin typeface="黑体" panose="02010609060101010101" pitchFamily="49" charset="-122"/>
              <a:ea typeface="黑体" panose="02010609060101010101" pitchFamily="49" charset="-122"/>
            </a:endParaRP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概念</a:t>
            </a:r>
          </a:p>
        </p:txBody>
      </p:sp>
      <p:sp>
        <p:nvSpPr>
          <p:cNvPr id="4" name="矩形 1"/>
          <p:cNvSpPr/>
          <p:nvPr/>
        </p:nvSpPr>
        <p:spPr>
          <a:xfrm>
            <a:off x="822960" y="1346835"/>
            <a:ext cx="4043680" cy="267652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网络日志（Web Log），是指在服务器或Web应用程序上有关网络访问等用户行为的各种日志文件, 包括访问日志、引用日志、代理日志、错误日志等文件。这些文件里包含了大量的用户访问信息，如用户的IP 地址、所访问的URL、访问日期和时间、访问路径等。</a:t>
            </a:r>
          </a:p>
        </p:txBody>
      </p:sp>
      <p:pic>
        <p:nvPicPr>
          <p:cNvPr id="5" name="图片 25" descr="h1"/>
          <p:cNvPicPr>
            <a:picLocks noChangeAspect="1"/>
          </p:cNvPicPr>
          <p:nvPr/>
        </p:nvPicPr>
        <p:blipFill>
          <a:blip r:embed="rId3"/>
          <a:stretch>
            <a:fillRect/>
          </a:stretch>
        </p:blipFill>
        <p:spPr>
          <a:xfrm>
            <a:off x="4895215" y="1296670"/>
            <a:ext cx="3797935" cy="2550160"/>
          </a:xfrm>
          <a:prstGeom prst="rect">
            <a:avLst/>
          </a:prstGeom>
        </p:spPr>
      </p:pic>
    </p:spTree>
    <p:extLst>
      <p:ext uri="{BB962C8B-B14F-4D97-AF65-F5344CB8AC3E}">
        <p14:creationId xmlns:p14="http://schemas.microsoft.com/office/powerpoint/2010/main" val="181472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1494638" cy="392413"/>
          </a:xfrm>
          <a:prstGeom prst="rect">
            <a:avLst/>
          </a:prstGeom>
        </p:spPr>
        <p:txBody>
          <a:bodyPr wrap="none" lIns="68579" tIns="34289" rIns="68579" bIns="34289">
            <a:spAutoFit/>
          </a:bodyPr>
          <a:lstStyle/>
          <a:p>
            <a:pPr algn="l" defTabSz="685165">
              <a:defRPr/>
            </a:pPr>
            <a:r>
              <a:rPr lang="en-US" altLang="zh-CN" sz="2100" b="1" dirty="0">
                <a:solidFill>
                  <a:prstClr val="black"/>
                </a:solidFill>
                <a:latin typeface="黑体" panose="02010609060101010101" pitchFamily="49" charset="-122"/>
                <a:ea typeface="黑体" panose="02010609060101010101" pitchFamily="49" charset="-122"/>
                <a:sym typeface="+mn-ea"/>
              </a:rPr>
              <a:t>4 </a:t>
            </a:r>
            <a:r>
              <a:rPr lang="zh-CN" altLang="en-US" sz="2100" b="1" dirty="0">
                <a:solidFill>
                  <a:prstClr val="black"/>
                </a:solidFill>
                <a:latin typeface="黑体" panose="02010609060101010101" pitchFamily="49" charset="-122"/>
                <a:ea typeface="黑体" panose="02010609060101010101" pitchFamily="49" charset="-122"/>
                <a:sym typeface="+mn-ea"/>
              </a:rPr>
              <a:t>网络日志</a:t>
            </a:r>
            <a:endParaRPr lang="zh-CN" altLang="en-US" sz="2100" b="1" dirty="0">
              <a:solidFill>
                <a:prstClr val="black"/>
              </a:solidFill>
              <a:latin typeface="黑体" panose="02010609060101010101" pitchFamily="49" charset="-122"/>
              <a:ea typeface="黑体" panose="02010609060101010101" pitchFamily="49" charset="-122"/>
            </a:endParaRP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sz="1800" dirty="0">
                <a:solidFill>
                  <a:srgbClr val="FF0000"/>
                </a:solidFill>
                <a:latin typeface="黑体" panose="02010609060101010101" pitchFamily="49" charset="-122"/>
                <a:ea typeface="黑体" panose="02010609060101010101" pitchFamily="49" charset="-122"/>
              </a:rPr>
              <a:t>  </a:t>
            </a:r>
            <a:r>
              <a:rPr sz="1800" dirty="0">
                <a:solidFill>
                  <a:srgbClr val="FF0000"/>
                </a:solidFill>
                <a:latin typeface="黑体" panose="02010609060101010101" pitchFamily="49" charset="-122"/>
                <a:ea typeface="黑体" panose="02010609060101010101" pitchFamily="49" charset="-122"/>
              </a:rPr>
              <a:t>特点</a:t>
            </a:r>
          </a:p>
        </p:txBody>
      </p:sp>
      <p:sp>
        <p:nvSpPr>
          <p:cNvPr id="4" name="矩形 1"/>
          <p:cNvSpPr/>
          <p:nvPr/>
        </p:nvSpPr>
        <p:spPr>
          <a:xfrm>
            <a:off x="822960" y="1346835"/>
            <a:ext cx="7317740" cy="1198880"/>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日志文件的产生不受人为因素的影响，用户接受调查时没有刻意行为，而且数据量大，便于采集、存储和处理，可以在较高水平上保证分析结果与事实的接近，得出的结论也比较客观。</a:t>
            </a:r>
          </a:p>
        </p:txBody>
      </p:sp>
      <p:sp>
        <p:nvSpPr>
          <p:cNvPr id="5" name="矩形 4"/>
          <p:cNvSpPr/>
          <p:nvPr/>
        </p:nvSpPr>
        <p:spPr>
          <a:xfrm>
            <a:off x="544605" y="2940980"/>
            <a:ext cx="3564573" cy="344170"/>
          </a:xfrm>
          <a:prstGeom prst="rect">
            <a:avLst/>
          </a:prstGeom>
        </p:spPr>
        <p:txBody>
          <a:bodyPr wrap="square" lIns="68579" tIns="34289" rIns="68579" bIns="34289">
            <a:spAutoFit/>
          </a:bodyPr>
          <a:lstStyle/>
          <a:p>
            <a:pPr defTabSz="685165">
              <a:defRPr/>
            </a:pPr>
            <a:r>
              <a:rPr lang="en-US"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分类</a:t>
            </a:r>
          </a:p>
        </p:txBody>
      </p:sp>
      <p:sp>
        <p:nvSpPr>
          <p:cNvPr id="6" name="矩形 1"/>
          <p:cNvSpPr/>
          <p:nvPr/>
        </p:nvSpPr>
        <p:spPr>
          <a:xfrm>
            <a:off x="806450" y="3411220"/>
            <a:ext cx="7317740" cy="460375"/>
          </a:xfrm>
          <a:prstGeom prst="rect">
            <a:avLst/>
          </a:prstGeom>
          <a:noFill/>
          <a:ln w="9525">
            <a:noFill/>
          </a:ln>
        </p:spPr>
        <p:txBody>
          <a:bodyPr wrap="square">
            <a:spAutoFit/>
          </a:bodyPr>
          <a:lstStyle/>
          <a:p>
            <a:pPr algn="l">
              <a:lnSpc>
                <a:spcPct val="150000"/>
              </a:lnSpc>
            </a:pPr>
            <a:r>
              <a:rPr lang="zh-CN" altLang="en-US" sz="1600">
                <a:solidFill>
                  <a:srgbClr val="000000"/>
                </a:solidFill>
                <a:latin typeface="微软雅黑" charset="-122"/>
                <a:ea typeface="微软雅黑" charset="-122"/>
                <a:sym typeface="微软雅黑" charset="-122"/>
              </a:rPr>
              <a:t>客户端网络日志、代理服务器端网络日志和Web服务器端网络日志。</a:t>
            </a:r>
          </a:p>
        </p:txBody>
      </p:sp>
    </p:spTree>
    <p:extLst>
      <p:ext uri="{BB962C8B-B14F-4D97-AF65-F5344CB8AC3E}">
        <p14:creationId xmlns:p14="http://schemas.microsoft.com/office/powerpoint/2010/main" val="181472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6" grpId="0" bldLvl="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308" y="275111"/>
            <a:ext cx="3633470" cy="389890"/>
          </a:xfrm>
          <a:prstGeom prst="rect">
            <a:avLst/>
          </a:prstGeom>
        </p:spPr>
        <p:txBody>
          <a:bodyPr wrap="none" lIns="68579" tIns="34289" rIns="68579" bIns="34289">
            <a:spAutoFit/>
          </a:bodyPr>
          <a:lstStyle/>
          <a:p>
            <a:pPr algn="l" defTabSz="685165">
              <a:defRPr/>
            </a:pPr>
            <a:r>
              <a:rPr lang="en-US" altLang="zh-CN" sz="2100" b="1" dirty="0">
                <a:solidFill>
                  <a:prstClr val="black"/>
                </a:solidFill>
                <a:latin typeface="黑体" panose="02010609060101010101" pitchFamily="49" charset="-122"/>
                <a:ea typeface="黑体" panose="02010609060101010101" pitchFamily="49" charset="-122"/>
                <a:sym typeface="+mn-ea"/>
              </a:rPr>
              <a:t>4</a:t>
            </a:r>
            <a:r>
              <a:rPr lang="zh-CN" altLang="en-US" sz="2100" b="1" dirty="0">
                <a:solidFill>
                  <a:prstClr val="black"/>
                </a:solidFill>
                <a:latin typeface="黑体" panose="02010609060101010101" pitchFamily="49" charset="-122"/>
                <a:ea typeface="黑体" panose="02010609060101010101" pitchFamily="49" charset="-122"/>
                <a:sym typeface="+mn-ea"/>
              </a:rPr>
              <a:t>大数据时代下网络日志采集</a:t>
            </a:r>
          </a:p>
        </p:txBody>
      </p:sp>
      <p:sp>
        <p:nvSpPr>
          <p:cNvPr id="3" name="矩形 2"/>
          <p:cNvSpPr/>
          <p:nvPr/>
        </p:nvSpPr>
        <p:spPr>
          <a:xfrm>
            <a:off x="561115" y="876595"/>
            <a:ext cx="3564573" cy="344170"/>
          </a:xfrm>
          <a:prstGeom prst="rect">
            <a:avLst/>
          </a:prstGeom>
        </p:spPr>
        <p:txBody>
          <a:bodyPr wrap="square" lIns="68579" tIns="34289" rIns="68579" bIns="34289">
            <a:spAutoFit/>
          </a:bodyPr>
          <a:lstStyle/>
          <a:p>
            <a:pPr defTabSz="685165">
              <a:defRPr/>
            </a:pPr>
            <a:r>
              <a:rPr lang="en-US" altLang="zh-CN" sz="1800" dirty="0">
                <a:solidFill>
                  <a:srgbClr val="FF0000"/>
                </a:solidFill>
                <a:latin typeface="黑体" panose="02010609060101010101" pitchFamily="49" charset="-122"/>
                <a:ea typeface="黑体" panose="02010609060101010101" pitchFamily="49" charset="-122"/>
              </a:rPr>
              <a:t>  </a:t>
            </a:r>
            <a:r>
              <a:rPr lang="zh-CN" altLang="en-US" sz="1800" dirty="0">
                <a:solidFill>
                  <a:srgbClr val="FF0000"/>
                </a:solidFill>
                <a:latin typeface="黑体" panose="02010609060101010101" pitchFamily="49" charset="-122"/>
                <a:ea typeface="黑体" panose="02010609060101010101" pitchFamily="49" charset="-122"/>
              </a:rPr>
              <a:t>开源工具</a:t>
            </a:r>
          </a:p>
        </p:txBody>
      </p:sp>
      <p:sp>
        <p:nvSpPr>
          <p:cNvPr id="4" name="矩形 1"/>
          <p:cNvSpPr/>
          <p:nvPr/>
        </p:nvSpPr>
        <p:spPr>
          <a:xfrm>
            <a:off x="822960" y="1346835"/>
            <a:ext cx="7317740" cy="2536400"/>
          </a:xfrm>
          <a:prstGeom prst="rect">
            <a:avLst/>
          </a:prstGeom>
          <a:noFill/>
          <a:ln w="9525">
            <a:noFill/>
          </a:ln>
        </p:spPr>
        <p:txBody>
          <a:bodyPr wrap="square">
            <a:spAutoFit/>
          </a:bodyPr>
          <a:lstStyle/>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数据采集工具，如Awstats、Webalizer，是专门对Web服务器日志进行统计分析的开源程序。</a:t>
            </a:r>
            <a:endParaRPr lang="en-US" altLang="zh-CN" sz="18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此外，Google Analytics、Cnzz、百度统计等不直接分析日志，但提供数据监测、统计分析等功能。</a:t>
            </a:r>
            <a:endParaRPr lang="en-US" altLang="zh-CN" sz="1800" dirty="0">
              <a:solidFill>
                <a:srgbClr val="000000"/>
              </a:solidFill>
              <a:latin typeface="微软雅黑" charset="-122"/>
              <a:ea typeface="微软雅黑" charset="-122"/>
              <a:sym typeface="微软雅黑" charset="-122"/>
            </a:endParaRPr>
          </a:p>
          <a:p>
            <a:pPr marL="285750" indent="-285750" algn="l">
              <a:lnSpc>
                <a:spcPct val="150000"/>
              </a:lnSpc>
              <a:buFont typeface="Arial" panose="020B0604020202020204" pitchFamily="34" charset="0"/>
              <a:buChar char="•"/>
            </a:pPr>
            <a:r>
              <a:rPr lang="zh-CN" altLang="en-US" sz="1800" dirty="0">
                <a:solidFill>
                  <a:srgbClr val="000000"/>
                </a:solidFill>
                <a:latin typeface="微软雅黑" charset="-122"/>
                <a:ea typeface="微软雅黑" charset="-122"/>
                <a:sym typeface="微软雅黑" charset="-122"/>
              </a:rPr>
              <a:t>个性化的数据分析，需要依据业务情况进行开发和定制，不能依赖于开源日志工具。</a:t>
            </a:r>
          </a:p>
        </p:txBody>
      </p:sp>
    </p:spTree>
    <p:extLst>
      <p:ext uri="{BB962C8B-B14F-4D97-AF65-F5344CB8AC3E}">
        <p14:creationId xmlns:p14="http://schemas.microsoft.com/office/powerpoint/2010/main" val="181472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1.5|1.4|3.7|8.7|6.2"/>
</p:tagLst>
</file>

<file path=ppt/tags/tag3.xml><?xml version="1.0" encoding="utf-8"?>
<p:tagLst xmlns:a="http://schemas.openxmlformats.org/drawingml/2006/main" xmlns:r="http://schemas.openxmlformats.org/officeDocument/2006/relationships" xmlns:p="http://schemas.openxmlformats.org/presentationml/2006/main">
  <p:tag name="TIMING" val="|1.3|34.7|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2049</TotalTime>
  <Words>6869</Words>
  <Application>Microsoft Office PowerPoint</Application>
  <PresentationFormat>全屏显示(16:9)</PresentationFormat>
  <Paragraphs>738</Paragraphs>
  <Slides>93</Slides>
  <Notes>56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14" baseType="lpstr">
      <vt:lpstr>Arial Unicode MS</vt:lpstr>
      <vt:lpstr>Gill Sans</vt:lpstr>
      <vt:lpstr>Myriad Pro Light</vt:lpstr>
      <vt:lpstr>Oswald</vt:lpstr>
      <vt:lpstr>Raleway</vt:lpstr>
      <vt:lpstr>等线</vt:lpstr>
      <vt:lpstr>黑体</vt:lpstr>
      <vt:lpstr>华文细黑</vt:lpstr>
      <vt:lpstr>华文新魏</vt:lpstr>
      <vt:lpstr>华文中宋</vt:lpstr>
      <vt:lpstr>宋体</vt:lpstr>
      <vt:lpstr>微软雅黑</vt:lpstr>
      <vt:lpstr>Arial</vt:lpstr>
      <vt:lpstr>Calibri</vt:lpstr>
      <vt:lpstr>Impact</vt:lpstr>
      <vt:lpstr>Segoe UI</vt:lpstr>
      <vt:lpstr>Times New Roman</vt:lpstr>
      <vt:lpstr>Wingdings</vt:lpstr>
      <vt:lpstr>Wingdings 2</vt:lpstr>
      <vt:lpstr>Office 主题</vt:lpstr>
      <vt:lpstr>Clip</vt:lpstr>
      <vt:lpstr>PowerPoint 演示文稿</vt:lpstr>
      <vt:lpstr>目录</vt:lpstr>
      <vt:lpstr>PowerPoint 演示文稿</vt:lpstr>
      <vt:lpstr> 信息采集案例</vt:lpstr>
      <vt:lpstr> 信息采集案例二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四种数据库类型</vt:lpstr>
      <vt:lpstr>PowerPoint 演示文稿</vt:lpstr>
      <vt:lpstr>PowerPoint 演示文稿</vt:lpstr>
      <vt:lpstr>平台概览</vt:lpstr>
      <vt:lpstr>PowerPoint 演示文稿</vt:lpstr>
      <vt:lpstr>平台概览</vt:lpstr>
      <vt:lpstr>万方标准数据库</vt:lpstr>
      <vt:lpstr>PowerPoint 演示文稿</vt:lpstr>
      <vt:lpstr>PowerPoint 演示文稿</vt:lpstr>
      <vt:lpstr>PowerPoint 演示文稿</vt:lpstr>
      <vt:lpstr>PowerPoint 演示文稿</vt:lpstr>
      <vt:lpstr>Web of Science</vt:lpstr>
      <vt:lpstr>引文索引</vt:lpstr>
      <vt:lpstr>Science Citation Index Expanded</vt:lpstr>
      <vt:lpstr>论文的相互引证----学术研究之间的交流与联系：</vt:lpstr>
      <vt:lpstr>PowerPoint 演示文稿</vt:lpstr>
      <vt:lpstr>如何科学选题</vt:lpstr>
      <vt:lpstr>论文的选题 – 成功的关键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被引文献检索- 帮助您获取思路，激发研究思想</vt:lpstr>
      <vt:lpstr>论文之间的引文连接：反映了科学交流的网络、结构及其随时间的变化、学科间的互动 引文统计作为一种文献计量和科学计量的指标：告诉分析人员首先应该关注什么 科学研究贵在创新，一篇在严肃的科学期刊上发表的研究论文，必须在某些方面有所创新，否则就没有发表的价值。但是所有的科学研究又都是建立在前人工作的基础之上，在此基础上有所发展，因此又必需对前人工作给以充分的评价。在论文中必需充分回顾与本人结果直接有关的前人工作，然后再恰如其分地介绍自己工作中的创新之处… …     - 邹承鲁，“我的科学之路”，2003年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探寻现实的状况——调查法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倾听您的内心——访谈法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做一个旁观者——观察法</vt:lpstr>
      <vt:lpstr>PowerPoint 演示文稿</vt:lpstr>
      <vt:lpstr>PowerPoint 演示文稿</vt:lpstr>
      <vt:lpstr>PowerPoint 演示文稿</vt:lpstr>
      <vt:lpstr>网络数据采集——网络爬虫和系统日志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sjj308308@outlook.com</cp:lastModifiedBy>
  <cp:revision>175</cp:revision>
  <dcterms:created xsi:type="dcterms:W3CDTF">2017-12-12T11:46:28Z</dcterms:created>
  <dcterms:modified xsi:type="dcterms:W3CDTF">2020-12-02T15:02:23Z</dcterms:modified>
</cp:coreProperties>
</file>